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74" r:id="rId2"/>
    <p:sldId id="280" r:id="rId3"/>
    <p:sldId id="277" r:id="rId4"/>
    <p:sldId id="278" r:id="rId5"/>
    <p:sldId id="276" r:id="rId6"/>
    <p:sldId id="279" r:id="rId7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just format 2 - Dekorfärg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llanmörkt format 3 - Dekorfärg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llanmörkt format 3 - Dekorfärg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25E5076-3810-47DD-B79F-674D7AD40C01}" styleName="Mörkt format 1 - Dekorfärg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Mörkt format 2 - Dekorfärg 5/Dekorfärg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Mörkt format 2 - Dekorfärg 3/Dekorfärg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Mörkt format 2 - Dekorfärg 1/Dekorfärg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Mörkt forma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Mörkt format 1 - Dekorfärg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llanmörkt format 2 - Dekorfärg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llanmörkt format 1 - Dekorfärg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Inget format, inget rutnät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Format med tema 1 - dekorfärg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Format med tema 1 - dekorfärg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12C8C85-51F0-491E-9774-3900AFEF0FD7}" styleName="Ljust format 2 - Dekorfärg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llanmörkt format 1 - Dekorfärg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9" autoAdjust="0"/>
    <p:restoredTop sz="97840"/>
  </p:normalViewPr>
  <p:slideViewPr>
    <p:cSldViewPr snapToGrid="0" snapToObjects="1" showGuides="1">
      <p:cViewPr>
        <p:scale>
          <a:sx n="66" d="100"/>
          <a:sy n="66" d="100"/>
        </p:scale>
        <p:origin x="38" y="4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14DD3-62EE-7048-9559-A20293B3E60D}" type="datetimeFigureOut">
              <a:rPr lang="sv-SE" smtClean="0"/>
              <a:t>2022-09-16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35BF2-85D5-404D-8153-DE011A72B3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8100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objekt 14">
            <a:extLst>
              <a:ext uri="{FF2B5EF4-FFF2-40B4-BE49-F238E27FC236}">
                <a16:creationId xmlns:a16="http://schemas.microsoft.com/office/drawing/2014/main" id="{5B9A4053-2FB8-3342-B60D-7FC2648537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10" b="15718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1302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pic>
        <p:nvPicPr>
          <p:cNvPr id="13" name="Bildobjekt 12" descr="Lund University's logotype.">
            <a:extLst>
              <a:ext uri="{FF2B5EF4-FFF2-40B4-BE49-F238E27FC236}">
                <a16:creationId xmlns:a16="http://schemas.microsoft.com/office/drawing/2014/main" id="{3A8EFBAE-371E-E046-8879-6F2B8A74E5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5723868" y="1632438"/>
            <a:ext cx="744262" cy="993215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AA3C37CF-2E7F-204C-BAF4-14554C4282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3855" y="1605990"/>
            <a:ext cx="5146058" cy="734110"/>
          </a:xfrm>
        </p:spPr>
        <p:txBody>
          <a:bodyPr bIns="0" anchor="t" anchorCtr="0">
            <a:noAutofit/>
          </a:bodyPr>
          <a:lstStyle>
            <a:lvl1pPr>
              <a:lnSpc>
                <a:spcPct val="10000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6853855" y="2336984"/>
            <a:ext cx="514605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latshållare för text 11">
            <a:extLst>
              <a:ext uri="{FF2B5EF4-FFF2-40B4-BE49-F238E27FC236}">
                <a16:creationId xmlns:a16="http://schemas.microsoft.com/office/drawing/2014/main" id="{4BB7ED9B-1D2D-7541-ABE9-750F505D44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53854" y="2453762"/>
            <a:ext cx="5146059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Name, affiliation etc.</a:t>
            </a:r>
          </a:p>
        </p:txBody>
      </p:sp>
      <p:pic>
        <p:nvPicPr>
          <p:cNvPr id="23" name="Bildobjekt 22">
            <a:extLst>
              <a:ext uri="{FF2B5EF4-FFF2-40B4-BE49-F238E27FC236}">
                <a16:creationId xmlns:a16="http://schemas.microsoft.com/office/drawing/2014/main" id="{E67EF931-F7AE-D74F-A8D9-A4EA6F28174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679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FDE34647-2FEA-054E-80E8-C0FCC8DEB358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2159999"/>
            <a:ext cx="8820000" cy="3960000"/>
          </a:xfr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accent6"/>
              </a:buClr>
              <a:defRPr>
                <a:solidFill>
                  <a:schemeClr val="bg1"/>
                </a:solidFill>
              </a:defRPr>
            </a:lvl6pPr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366166D1-A94D-034B-A5C2-E51AD0A82A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39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128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diagram et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20000" y="359999"/>
            <a:ext cx="8820000" cy="1199860"/>
          </a:xfrm>
        </p:spPr>
        <p:txBody>
          <a:bodyPr bIns="0" anchor="ctr" anchorCtr="0">
            <a:normAutofit/>
          </a:bodyPr>
          <a:lstStyle>
            <a:lvl1pPr>
              <a:defRPr sz="4800"/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1559859"/>
            <a:ext cx="8820000" cy="4560140"/>
          </a:xfrm>
        </p:spPr>
        <p:txBody>
          <a:bodyPr/>
          <a:lstStyle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933F4960-63AF-A84C-B009-410701F6CB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40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74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diagram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D81A3E1B-C332-BE46-9FEB-739A7F90AAC9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20000" y="359999"/>
            <a:ext cx="8820000" cy="1199860"/>
          </a:xfrm>
        </p:spPr>
        <p:txBody>
          <a:bodyPr bIns="0" anchor="ctr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1559859"/>
            <a:ext cx="8820000" cy="4560140"/>
          </a:xfr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accent6"/>
              </a:buClr>
              <a:defRPr>
                <a:solidFill>
                  <a:schemeClr val="bg1"/>
                </a:solidFill>
              </a:defRPr>
            </a:lvl6pPr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12C348BE-4CF4-A845-A104-4CE7946E58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39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121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bulky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0000" y="188914"/>
            <a:ext cx="10440000" cy="1071086"/>
          </a:xfrm>
        </p:spPr>
        <p:txBody>
          <a:bodyPr bIns="0" anchor="ctr" anchorCtr="0">
            <a:normAutofit/>
          </a:bodyPr>
          <a:lstStyle>
            <a:lvl1pPr>
              <a:defRPr sz="4800"/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00000" y="1259998"/>
            <a:ext cx="10440000" cy="5409090"/>
          </a:xfrm>
        </p:spPr>
        <p:txBody>
          <a:bodyPr/>
          <a:lstStyle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351F9240-81BB-8B49-9FD3-43F9228B36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40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435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bulky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4E7D8CD1-C060-BC4F-99D0-93925AD78847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0000" y="188914"/>
            <a:ext cx="10440000" cy="1071086"/>
          </a:xfrm>
        </p:spPr>
        <p:txBody>
          <a:bodyPr bIns="0" anchor="ctr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00000" y="1259998"/>
            <a:ext cx="10440000" cy="5409089"/>
          </a:xfr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accent6"/>
              </a:buClr>
              <a:defRPr>
                <a:solidFill>
                  <a:schemeClr val="bg1"/>
                </a:solidFill>
              </a:defRPr>
            </a:lvl6pPr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59BEFE16-2911-FD4B-9C79-914CA91C2D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39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451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large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 5">
            <a:extLst>
              <a:ext uri="{FF2B5EF4-FFF2-40B4-BE49-F238E27FC236}">
                <a16:creationId xmlns:a16="http://schemas.microsoft.com/office/drawing/2014/main" id="{BA0ABDCC-D188-2F40-92DB-269FBA094FC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11807825" cy="6480175"/>
          </a:xfrm>
          <a:solidFill>
            <a:schemeClr val="bg2"/>
          </a:solidFill>
        </p:spPr>
        <p:txBody>
          <a:bodyPr/>
          <a:lstStyle/>
          <a:p>
            <a:r>
              <a:rPr lang="en-GB" noProof="0" dirty="0"/>
              <a:t>Drag an image here or click the icon to add background image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5D19B9C2-70AA-3747-8E78-329608E61B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7600" y="4880235"/>
            <a:ext cx="5294400" cy="1205418"/>
          </a:xfrm>
          <a:solidFill>
            <a:schemeClr val="bg1"/>
          </a:solidFill>
        </p:spPr>
        <p:txBody>
          <a:bodyPr wrap="square" lIns="540000" tIns="360000" rIns="360000" bIns="468000">
            <a:spAutoFit/>
          </a:bodyPr>
          <a:lstStyle>
            <a:lvl1pPr>
              <a:lnSpc>
                <a:spcPct val="100000"/>
              </a:lnSpc>
              <a:defRPr sz="2400" baseline="0"/>
            </a:lvl1pPr>
          </a:lstStyle>
          <a:p>
            <a:r>
              <a:rPr lang="en-GB" noProof="0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4026514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smal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 5">
            <a:extLst>
              <a:ext uri="{FF2B5EF4-FFF2-40B4-BE49-F238E27FC236}">
                <a16:creationId xmlns:a16="http://schemas.microsoft.com/office/drawing/2014/main" id="{BA0ABDCC-D188-2F40-92DB-269FBA094FC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11807825" cy="6480175"/>
          </a:xfrm>
          <a:solidFill>
            <a:schemeClr val="bg2"/>
          </a:solidFill>
        </p:spPr>
        <p:txBody>
          <a:bodyPr/>
          <a:lstStyle/>
          <a:p>
            <a:r>
              <a:rPr lang="en-GB" noProof="0" dirty="0"/>
              <a:t>Drag an image here or click the icon to add background image</a:t>
            </a:r>
          </a:p>
          <a:p>
            <a:endParaRPr lang="en-GB" noProof="0" dirty="0" err="1"/>
          </a:p>
        </p:txBody>
      </p:sp>
      <p:sp>
        <p:nvSpPr>
          <p:cNvPr id="5" name="Rubrik 1">
            <a:extLst>
              <a:ext uri="{FF2B5EF4-FFF2-40B4-BE49-F238E27FC236}">
                <a16:creationId xmlns:a16="http://schemas.microsoft.com/office/drawing/2014/main" id="{BC89AA35-97B1-624B-B69D-58914AF5B3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75612" y="4880235"/>
            <a:ext cx="4116387" cy="1205418"/>
          </a:xfrm>
          <a:solidFill>
            <a:schemeClr val="bg1"/>
          </a:solidFill>
        </p:spPr>
        <p:txBody>
          <a:bodyPr wrap="square" lIns="540000" tIns="360000" rIns="360000" bIns="468000">
            <a:spAutoFit/>
          </a:bodyPr>
          <a:lstStyle>
            <a:lvl1pPr>
              <a:lnSpc>
                <a:spcPct val="100000"/>
              </a:lnSpc>
              <a:defRPr sz="2400" baseline="0"/>
            </a:lvl1pPr>
          </a:lstStyle>
          <a:p>
            <a:r>
              <a:rPr lang="en-GB" noProof="0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32520629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6EFEA4A-5ABD-6A4D-88CB-42E58CB142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00" y="2786400"/>
            <a:ext cx="11088000" cy="615553"/>
          </a:xfrm>
        </p:spPr>
        <p:txBody>
          <a:bodyPr bIns="0" anchor="ctr" anchorCtr="0">
            <a:sp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GB" noProof="0" dirty="0"/>
              <a:t>Add text</a:t>
            </a:r>
          </a:p>
        </p:txBody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2E25D466-6AB5-9440-85AE-FC77B66D04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40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5419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>
            <a:extLst>
              <a:ext uri="{FF2B5EF4-FFF2-40B4-BE49-F238E27FC236}">
                <a16:creationId xmlns:a16="http://schemas.microsoft.com/office/drawing/2014/main" id="{F29DD6FC-67D4-1147-8BFB-BFE7374E65BA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06EFEA4A-5ABD-6A4D-88CB-42E58CB142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00" y="2785298"/>
            <a:ext cx="11088000" cy="615553"/>
          </a:xfrm>
        </p:spPr>
        <p:txBody>
          <a:bodyPr bIns="0" anchor="ctr" anchorCtr="0">
            <a:spAutoFit/>
          </a:bodyPr>
          <a:lstStyle>
            <a:lvl1pPr algn="ctr">
              <a:lnSpc>
                <a:spcPct val="10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Add text</a:t>
            </a: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B624D84F-F750-A94E-A87E-FC5BDF931D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39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0448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B3015678-1B21-F548-AB9E-9C139C0F75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5" name="Platshållare för bild 3">
            <a:extLst>
              <a:ext uri="{FF2B5EF4-FFF2-40B4-BE49-F238E27FC236}">
                <a16:creationId xmlns:a16="http://schemas.microsoft.com/office/drawing/2014/main" id="{8AF7B282-EE79-CC45-BF9C-0671C9A487D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16388" y="188913"/>
            <a:ext cx="3959224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6" name="Platshållare för bild 3">
            <a:extLst>
              <a:ext uri="{FF2B5EF4-FFF2-40B4-BE49-F238E27FC236}">
                <a16:creationId xmlns:a16="http://schemas.microsoft.com/office/drawing/2014/main" id="{F692A12B-7004-EE49-9971-D747A70447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75612" y="188913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5" name="Platshållare för bild 3">
            <a:extLst>
              <a:ext uri="{FF2B5EF4-FFF2-40B4-BE49-F238E27FC236}">
                <a16:creationId xmlns:a16="http://schemas.microsoft.com/office/drawing/2014/main" id="{0DB67BB7-8CB4-5046-8AC2-E508709ACA0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92088" y="3428998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6" name="Platshållare för bild 3">
            <a:extLst>
              <a:ext uri="{FF2B5EF4-FFF2-40B4-BE49-F238E27FC236}">
                <a16:creationId xmlns:a16="http://schemas.microsoft.com/office/drawing/2014/main" id="{04D25F2B-1A76-3943-8341-1E952FF295D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116388" y="3428997"/>
            <a:ext cx="3959224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4" name="Platshållare för bild 3">
            <a:extLst>
              <a:ext uri="{FF2B5EF4-FFF2-40B4-BE49-F238E27FC236}">
                <a16:creationId xmlns:a16="http://schemas.microsoft.com/office/drawing/2014/main" id="{7D21BC8F-843D-4545-8437-C52123F558E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75612" y="3428999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8" name="Rubrik 1">
            <a:extLst>
              <a:ext uri="{FF2B5EF4-FFF2-40B4-BE49-F238E27FC236}">
                <a16:creationId xmlns:a16="http://schemas.microsoft.com/office/drawing/2014/main" id="{D971C67A-26E8-0C4A-982B-7B5FF06961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2088" y="-406473"/>
            <a:ext cx="9266160" cy="304699"/>
          </a:xfrm>
        </p:spPr>
        <p:txBody>
          <a:bodyPr wrap="square" lIns="0" tIns="0" rIns="0" bIns="0">
            <a:spAutoFit/>
          </a:bodyPr>
          <a:lstStyle>
            <a:lvl1pPr>
              <a:defRPr sz="2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 dirty="0"/>
              <a:t>Click here to add a title</a:t>
            </a:r>
          </a:p>
        </p:txBody>
      </p:sp>
    </p:spTree>
    <p:extLst>
      <p:ext uri="{BB962C8B-B14F-4D97-AF65-F5344CB8AC3E}">
        <p14:creationId xmlns:p14="http://schemas.microsoft.com/office/powerpoint/2010/main" val="62101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on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Bildobjekt 17">
            <a:extLst>
              <a:ext uri="{FF2B5EF4-FFF2-40B4-BE49-F238E27FC236}">
                <a16:creationId xmlns:a16="http://schemas.microsoft.com/office/drawing/2014/main" id="{B9FAF899-14FA-F046-96DB-82762ED410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10" b="15718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sp>
        <p:nvSpPr>
          <p:cNvPr id="22" name="Rektangel 2">
            <a:extLst>
              <a:ext uri="{FF2B5EF4-FFF2-40B4-BE49-F238E27FC236}">
                <a16:creationId xmlns:a16="http://schemas.microsoft.com/office/drawing/2014/main" id="{1E6DED82-8490-6141-A0AD-5A832A551408}"/>
              </a:ext>
            </a:extLst>
          </p:cNvPr>
          <p:cNvSpPr/>
          <p:nvPr userDrawn="1"/>
        </p:nvSpPr>
        <p:spPr>
          <a:xfrm>
            <a:off x="135627" y="123307"/>
            <a:ext cx="4264252" cy="2479783"/>
          </a:xfrm>
          <a:custGeom>
            <a:avLst/>
            <a:gdLst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4488028 w 4488028"/>
              <a:gd name="connsiteY2" fmla="*/ 2937993 h 2937993"/>
              <a:gd name="connsiteX3" fmla="*/ 0 w 4488028"/>
              <a:gd name="connsiteY3" fmla="*/ 2937993 h 2937993"/>
              <a:gd name="connsiteX4" fmla="*/ 0 w 4488028"/>
              <a:gd name="connsiteY4" fmla="*/ 0 h 2937993"/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0 w 4488028"/>
              <a:gd name="connsiteY2" fmla="*/ 2937993 h 2937993"/>
              <a:gd name="connsiteX3" fmla="*/ 0 w 4488028"/>
              <a:gd name="connsiteY3" fmla="*/ 0 h 293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8028" h="2937993">
                <a:moveTo>
                  <a:pt x="0" y="0"/>
                </a:moveTo>
                <a:lnTo>
                  <a:pt x="4488028" y="0"/>
                </a:lnTo>
                <a:lnTo>
                  <a:pt x="0" y="293799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1000">
                <a:srgbClr val="FFFFFF">
                  <a:alpha val="76000"/>
                </a:srgbClr>
              </a:gs>
              <a:gs pos="50000">
                <a:srgbClr val="FFFFFF">
                  <a:alpha val="0"/>
                </a:srgbClr>
              </a:gs>
            </a:gsLst>
            <a:lin ang="3600000" scaled="0"/>
            <a:tileRect/>
          </a:grad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t" anchorCtr="0">
            <a:noAutofit/>
          </a:bodyPr>
          <a:lstStyle/>
          <a:p>
            <a:pPr marL="0" marR="0" lvl="0" indent="0" algn="ctr" defTabSz="5842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pic>
        <p:nvPicPr>
          <p:cNvPr id="11" name="Bildobjekt 10" descr="Lund University's logotype.">
            <a:extLst>
              <a:ext uri="{FF2B5EF4-FFF2-40B4-BE49-F238E27FC236}">
                <a16:creationId xmlns:a16="http://schemas.microsoft.com/office/drawing/2014/main" id="{642E6626-F4CE-8846-81B4-39A44570A0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76746" y="353139"/>
            <a:ext cx="744262" cy="99321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2592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A1A56743-FB24-1849-93B5-ADD6F23CD3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4311" y="1859358"/>
            <a:ext cx="6144864" cy="1292662"/>
          </a:xfrm>
        </p:spPr>
        <p:txBody>
          <a:bodyPr wrap="square" bIns="0" anchor="t" anchorCtr="0">
            <a:sp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en-GB" noProof="0"/>
              <a:t>Title slide for longer headline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</a:extLst>
          </p:cNvPr>
          <p:cNvCxnSpPr>
            <a:cxnSpLocks/>
          </p:cNvCxnSpPr>
          <p:nvPr userDrawn="1"/>
        </p:nvCxnSpPr>
        <p:spPr>
          <a:xfrm>
            <a:off x="5854930" y="3353694"/>
            <a:ext cx="61448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latshållare för text 11">
            <a:extLst>
              <a:ext uri="{FF2B5EF4-FFF2-40B4-BE49-F238E27FC236}">
                <a16:creationId xmlns:a16="http://schemas.microsoft.com/office/drawing/2014/main" id="{4BB7ED9B-1D2D-7541-ABE9-750F505D44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54313" y="3499576"/>
            <a:ext cx="6145601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 dirty="0"/>
              <a:t>Name, affiliation etc.</a:t>
            </a:r>
          </a:p>
        </p:txBody>
      </p:sp>
      <p:pic>
        <p:nvPicPr>
          <p:cNvPr id="10" name="Bildobjekt 9">
            <a:extLst>
              <a:ext uri="{FF2B5EF4-FFF2-40B4-BE49-F238E27FC236}">
                <a16:creationId xmlns:a16="http://schemas.microsoft.com/office/drawing/2014/main" id="{3D946A34-F6D8-4B44-9644-EC06EE3B260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0488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A506083C-36FA-EA41-9374-E68FDA30D00D}"/>
              </a:ext>
            </a:extLst>
          </p:cNvPr>
          <p:cNvSpPr/>
          <p:nvPr userDrawn="1"/>
        </p:nvSpPr>
        <p:spPr>
          <a:xfrm>
            <a:off x="4116388" y="3429000"/>
            <a:ext cx="3959224" cy="32400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Rubrik 2">
            <a:extLst>
              <a:ext uri="{FF2B5EF4-FFF2-40B4-BE49-F238E27FC236}">
                <a16:creationId xmlns:a16="http://schemas.microsoft.com/office/drawing/2014/main" id="{DDB3530F-65D5-CD43-82D8-FBC17205FD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6390" y="4216387"/>
            <a:ext cx="3959223" cy="1292662"/>
          </a:xfrm>
          <a:noFill/>
        </p:spPr>
        <p:txBody>
          <a:bodyPr wrap="square" lIns="468000" rIns="432000" bIns="0" anchor="ctr" anchorCtr="0">
            <a:spAutoFit/>
          </a:bodyPr>
          <a:lstStyle>
            <a:lvl1pPr>
              <a:lnSpc>
                <a:spcPct val="100000"/>
              </a:lnSpc>
              <a:defRPr sz="2800" baseline="0">
                <a:solidFill>
                  <a:schemeClr val="tx2"/>
                </a:solidFill>
              </a:defRPr>
            </a:lvl1pPr>
          </a:lstStyle>
          <a:p>
            <a:r>
              <a:rPr lang="en-GB" noProof="0" dirty="0"/>
              <a:t>Use this template when you need text in a collage</a:t>
            </a:r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B3015678-1B21-F548-AB9E-9C139C0F75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5" name="Platshållare för bild 3">
            <a:extLst>
              <a:ext uri="{FF2B5EF4-FFF2-40B4-BE49-F238E27FC236}">
                <a16:creationId xmlns:a16="http://schemas.microsoft.com/office/drawing/2014/main" id="{8AF7B282-EE79-CC45-BF9C-0671C9A487D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16388" y="188913"/>
            <a:ext cx="3959224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6" name="Platshållare för bild 3">
            <a:extLst>
              <a:ext uri="{FF2B5EF4-FFF2-40B4-BE49-F238E27FC236}">
                <a16:creationId xmlns:a16="http://schemas.microsoft.com/office/drawing/2014/main" id="{F692A12B-7004-EE49-9971-D747A70447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75612" y="188913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5" name="Platshållare för bild 3">
            <a:extLst>
              <a:ext uri="{FF2B5EF4-FFF2-40B4-BE49-F238E27FC236}">
                <a16:creationId xmlns:a16="http://schemas.microsoft.com/office/drawing/2014/main" id="{0DB67BB7-8CB4-5046-8AC2-E508709ACA0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92088" y="3428998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4" name="Platshållare för bild 3">
            <a:extLst>
              <a:ext uri="{FF2B5EF4-FFF2-40B4-BE49-F238E27FC236}">
                <a16:creationId xmlns:a16="http://schemas.microsoft.com/office/drawing/2014/main" id="{7D21BC8F-843D-4545-8437-C52123F558E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75612" y="3428999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</p:spTree>
    <p:extLst>
      <p:ext uri="{BB962C8B-B14F-4D97-AF65-F5344CB8AC3E}">
        <p14:creationId xmlns:p14="http://schemas.microsoft.com/office/powerpoint/2010/main" val="25780855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+ tex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A506083C-36FA-EA41-9374-E68FDA30D00D}"/>
              </a:ext>
            </a:extLst>
          </p:cNvPr>
          <p:cNvSpPr/>
          <p:nvPr userDrawn="1"/>
        </p:nvSpPr>
        <p:spPr>
          <a:xfrm>
            <a:off x="4116388" y="3429000"/>
            <a:ext cx="3959224" cy="324008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9" name="Rubrik 2">
            <a:extLst>
              <a:ext uri="{FF2B5EF4-FFF2-40B4-BE49-F238E27FC236}">
                <a16:creationId xmlns:a16="http://schemas.microsoft.com/office/drawing/2014/main" id="{3E1C5BC2-1B5A-DA4F-A220-7E22547FE6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6390" y="4216387"/>
            <a:ext cx="3959223" cy="1292662"/>
          </a:xfrm>
          <a:noFill/>
        </p:spPr>
        <p:txBody>
          <a:bodyPr wrap="square" lIns="468000" rIns="432000" bIns="0" anchor="ctr" anchorCtr="0">
            <a:spAutoFit/>
          </a:bodyPr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Use this template when you need text in a collage</a:t>
            </a:r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B3015678-1B21-F548-AB9E-9C139C0F75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5" name="Platshållare för bild 3">
            <a:extLst>
              <a:ext uri="{FF2B5EF4-FFF2-40B4-BE49-F238E27FC236}">
                <a16:creationId xmlns:a16="http://schemas.microsoft.com/office/drawing/2014/main" id="{8AF7B282-EE79-CC45-BF9C-0671C9A487D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16388" y="188913"/>
            <a:ext cx="3959224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6" name="Platshållare för bild 3">
            <a:extLst>
              <a:ext uri="{FF2B5EF4-FFF2-40B4-BE49-F238E27FC236}">
                <a16:creationId xmlns:a16="http://schemas.microsoft.com/office/drawing/2014/main" id="{F692A12B-7004-EE49-9971-D747A70447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75612" y="188913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5" name="Platshållare för bild 3">
            <a:extLst>
              <a:ext uri="{FF2B5EF4-FFF2-40B4-BE49-F238E27FC236}">
                <a16:creationId xmlns:a16="http://schemas.microsoft.com/office/drawing/2014/main" id="{0DB67BB7-8CB4-5046-8AC2-E508709ACA0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92088" y="3428998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4" name="Platshållare för bild 3">
            <a:extLst>
              <a:ext uri="{FF2B5EF4-FFF2-40B4-BE49-F238E27FC236}">
                <a16:creationId xmlns:a16="http://schemas.microsoft.com/office/drawing/2014/main" id="{7D21BC8F-843D-4545-8437-C52123F558E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75612" y="3428999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</p:spTree>
    <p:extLst>
      <p:ext uri="{BB962C8B-B14F-4D97-AF65-F5344CB8AC3E}">
        <p14:creationId xmlns:p14="http://schemas.microsoft.com/office/powerpoint/2010/main" val="13194324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DCB9E94-CD43-A846-848D-1D1C817F5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2088" y="-406473"/>
            <a:ext cx="9272423" cy="304699"/>
          </a:xfrm>
        </p:spPr>
        <p:txBody>
          <a:bodyPr wrap="square" lIns="0" tIns="0" rIns="0" bIns="0">
            <a:spAutoFit/>
          </a:bodyPr>
          <a:lstStyle>
            <a:lvl1pPr>
              <a:defRPr sz="2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 dirty="0"/>
              <a:t>Click here to add a title</a:t>
            </a:r>
          </a:p>
        </p:txBody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C9EDCECD-A53F-2645-97B7-45A73EC0A9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40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14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64158-0CE9-4349-B3F5-2F2E57F0D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9/16/2022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9CC6-7B72-4137-928D-D85C24DCB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926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objekt 14">
            <a:extLst>
              <a:ext uri="{FF2B5EF4-FFF2-40B4-BE49-F238E27FC236}">
                <a16:creationId xmlns:a16="http://schemas.microsoft.com/office/drawing/2014/main" id="{5B9A4053-2FB8-3342-B60D-7FC2648537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880" t="26162"/>
          <a:stretch/>
        </p:blipFill>
        <p:spPr>
          <a:xfrm>
            <a:off x="192088" y="188912"/>
            <a:ext cx="11807825" cy="6480175"/>
          </a:xfrm>
          <a:prstGeom prst="rect">
            <a:avLst/>
          </a:prstGeom>
        </p:spPr>
      </p:pic>
      <p:sp>
        <p:nvSpPr>
          <p:cNvPr id="10" name="Rektangel 2">
            <a:extLst>
              <a:ext uri="{FF2B5EF4-FFF2-40B4-BE49-F238E27FC236}">
                <a16:creationId xmlns:a16="http://schemas.microsoft.com/office/drawing/2014/main" id="{5EA01DBB-6763-8B49-8D7A-51A30C118D29}"/>
              </a:ext>
            </a:extLst>
          </p:cNvPr>
          <p:cNvSpPr/>
          <p:nvPr userDrawn="1"/>
        </p:nvSpPr>
        <p:spPr>
          <a:xfrm>
            <a:off x="135627" y="123307"/>
            <a:ext cx="4264252" cy="2566105"/>
          </a:xfrm>
          <a:custGeom>
            <a:avLst/>
            <a:gdLst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4488028 w 4488028"/>
              <a:gd name="connsiteY2" fmla="*/ 2937993 h 2937993"/>
              <a:gd name="connsiteX3" fmla="*/ 0 w 4488028"/>
              <a:gd name="connsiteY3" fmla="*/ 2937993 h 2937993"/>
              <a:gd name="connsiteX4" fmla="*/ 0 w 4488028"/>
              <a:gd name="connsiteY4" fmla="*/ 0 h 2937993"/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0 w 4488028"/>
              <a:gd name="connsiteY2" fmla="*/ 2937993 h 2937993"/>
              <a:gd name="connsiteX3" fmla="*/ 0 w 4488028"/>
              <a:gd name="connsiteY3" fmla="*/ 0 h 293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8028" h="2937993">
                <a:moveTo>
                  <a:pt x="0" y="0"/>
                </a:moveTo>
                <a:lnTo>
                  <a:pt x="4488028" y="0"/>
                </a:lnTo>
                <a:lnTo>
                  <a:pt x="0" y="293799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1000">
                <a:srgbClr val="FFFFFF">
                  <a:alpha val="76000"/>
                </a:srgbClr>
              </a:gs>
              <a:gs pos="50000">
                <a:srgbClr val="FFFFFF">
                  <a:alpha val="0"/>
                </a:srgbClr>
              </a:gs>
            </a:gsLst>
            <a:lin ang="3480000" scaled="0"/>
            <a:tileRect/>
          </a:grad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t" anchorCtr="0">
            <a:noAutofit/>
          </a:bodyPr>
          <a:lstStyle/>
          <a:p>
            <a:pPr marL="0" marR="0" lvl="0" indent="0" algn="ctr" defTabSz="5842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6746488" y="1484556"/>
            <a:ext cx="5445512" cy="1302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2" name="Rubrik 1">
            <a:extLst>
              <a:ext uri="{FF2B5EF4-FFF2-40B4-BE49-F238E27FC236}">
                <a16:creationId xmlns:a16="http://schemas.microsoft.com/office/drawing/2014/main" id="{0465E161-D6C8-CE40-80C0-301BFB6828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32277" y="1605990"/>
            <a:ext cx="5146058" cy="734110"/>
          </a:xfrm>
        </p:spPr>
        <p:txBody>
          <a:bodyPr bIns="0" anchor="t" anchorCtr="0">
            <a:noAutofit/>
          </a:bodyPr>
          <a:lstStyle>
            <a:lvl1pPr>
              <a:lnSpc>
                <a:spcPct val="10000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</a:extLst>
          </p:cNvPr>
          <p:cNvCxnSpPr>
            <a:cxnSpLocks/>
          </p:cNvCxnSpPr>
          <p:nvPr userDrawn="1"/>
        </p:nvCxnSpPr>
        <p:spPr>
          <a:xfrm>
            <a:off x="7032277" y="2336984"/>
            <a:ext cx="4967636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latshållare för text 11">
            <a:extLst>
              <a:ext uri="{FF2B5EF4-FFF2-40B4-BE49-F238E27FC236}">
                <a16:creationId xmlns:a16="http://schemas.microsoft.com/office/drawing/2014/main" id="{5E9EA6EC-E28E-CD41-8685-F6762D241A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276" y="2453762"/>
            <a:ext cx="5146059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Name, affiliation etc.</a:t>
            </a:r>
          </a:p>
        </p:txBody>
      </p:sp>
      <p:pic>
        <p:nvPicPr>
          <p:cNvPr id="13" name="Bildobjekt 12">
            <a:extLst>
              <a:ext uri="{FF2B5EF4-FFF2-40B4-BE49-F238E27FC236}">
                <a16:creationId xmlns:a16="http://schemas.microsoft.com/office/drawing/2014/main" id="{C415B4A6-D08E-A042-B618-42DCBA34730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  <p:pic>
        <p:nvPicPr>
          <p:cNvPr id="12" name="Bildobjekt 11" descr="Lund University's logotype.">
            <a:extLst>
              <a:ext uri="{FF2B5EF4-FFF2-40B4-BE49-F238E27FC236}">
                <a16:creationId xmlns:a16="http://schemas.microsoft.com/office/drawing/2014/main" id="{E410E6E8-625C-C943-9C79-23C544111B0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476746" y="353139"/>
            <a:ext cx="744262" cy="99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975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 lon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>
            <a:extLst>
              <a:ext uri="{FF2B5EF4-FFF2-40B4-BE49-F238E27FC236}">
                <a16:creationId xmlns:a16="http://schemas.microsoft.com/office/drawing/2014/main" id="{2126C620-A434-6F44-8C7F-63061A79BB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880" t="26162"/>
          <a:stretch/>
        </p:blipFill>
        <p:spPr>
          <a:xfrm>
            <a:off x="192088" y="188912"/>
            <a:ext cx="11807825" cy="6480175"/>
          </a:xfrm>
          <a:prstGeom prst="rect">
            <a:avLst/>
          </a:prstGeom>
        </p:spPr>
      </p:pic>
      <p:sp>
        <p:nvSpPr>
          <p:cNvPr id="22" name="Rektangel 2">
            <a:extLst>
              <a:ext uri="{FF2B5EF4-FFF2-40B4-BE49-F238E27FC236}">
                <a16:creationId xmlns:a16="http://schemas.microsoft.com/office/drawing/2014/main" id="{1E6DED82-8490-6141-A0AD-5A832A551408}"/>
              </a:ext>
            </a:extLst>
          </p:cNvPr>
          <p:cNvSpPr/>
          <p:nvPr userDrawn="1"/>
        </p:nvSpPr>
        <p:spPr>
          <a:xfrm>
            <a:off x="135627" y="123307"/>
            <a:ext cx="4264252" cy="2566105"/>
          </a:xfrm>
          <a:custGeom>
            <a:avLst/>
            <a:gdLst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4488028 w 4488028"/>
              <a:gd name="connsiteY2" fmla="*/ 2937993 h 2937993"/>
              <a:gd name="connsiteX3" fmla="*/ 0 w 4488028"/>
              <a:gd name="connsiteY3" fmla="*/ 2937993 h 2937993"/>
              <a:gd name="connsiteX4" fmla="*/ 0 w 4488028"/>
              <a:gd name="connsiteY4" fmla="*/ 0 h 2937993"/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0 w 4488028"/>
              <a:gd name="connsiteY2" fmla="*/ 2937993 h 2937993"/>
              <a:gd name="connsiteX3" fmla="*/ 0 w 4488028"/>
              <a:gd name="connsiteY3" fmla="*/ 0 h 293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8028" h="2937993">
                <a:moveTo>
                  <a:pt x="0" y="0"/>
                </a:moveTo>
                <a:lnTo>
                  <a:pt x="4488028" y="0"/>
                </a:lnTo>
                <a:lnTo>
                  <a:pt x="0" y="293799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1000">
                <a:srgbClr val="FFFFFF">
                  <a:alpha val="76000"/>
                </a:srgbClr>
              </a:gs>
              <a:gs pos="50000">
                <a:srgbClr val="FFFFFF">
                  <a:alpha val="0"/>
                </a:srgbClr>
              </a:gs>
            </a:gsLst>
            <a:lin ang="3480000" scaled="0"/>
            <a:tileRect/>
          </a:grad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t" anchorCtr="0">
            <a:noAutofit/>
          </a:bodyPr>
          <a:lstStyle/>
          <a:p>
            <a:pPr marL="0" marR="0" lvl="0" indent="0" algn="ctr" defTabSz="5842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2592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9" name="Rubrik 1">
            <a:extLst>
              <a:ext uri="{FF2B5EF4-FFF2-40B4-BE49-F238E27FC236}">
                <a16:creationId xmlns:a16="http://schemas.microsoft.com/office/drawing/2014/main" id="{9CF2729D-ECD9-C649-B375-DDA663FEE4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4311" y="1859358"/>
            <a:ext cx="6144864" cy="1292662"/>
          </a:xfrm>
        </p:spPr>
        <p:txBody>
          <a:bodyPr wrap="square" bIns="0" anchor="t" anchorCtr="0">
            <a:sp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en-GB" noProof="0"/>
              <a:t>Title slide for longer headline</a:t>
            </a:r>
          </a:p>
        </p:txBody>
      </p:sp>
      <p:cxnSp>
        <p:nvCxnSpPr>
          <p:cNvPr id="15" name="Rak 14">
            <a:extLst>
              <a:ext uri="{FF2B5EF4-FFF2-40B4-BE49-F238E27FC236}">
                <a16:creationId xmlns:a16="http://schemas.microsoft.com/office/drawing/2014/main" id="{4283877A-7310-1244-AD34-A2BC6E7F7EC5}"/>
              </a:ext>
            </a:extLst>
          </p:cNvPr>
          <p:cNvCxnSpPr>
            <a:cxnSpLocks/>
          </p:cNvCxnSpPr>
          <p:nvPr userDrawn="1"/>
        </p:nvCxnSpPr>
        <p:spPr>
          <a:xfrm>
            <a:off x="5854930" y="3353694"/>
            <a:ext cx="61448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latshållare för text 11">
            <a:extLst>
              <a:ext uri="{FF2B5EF4-FFF2-40B4-BE49-F238E27FC236}">
                <a16:creationId xmlns:a16="http://schemas.microsoft.com/office/drawing/2014/main" id="{BB796774-9AC9-EF4E-8A3C-00D83E5A56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54313" y="3499576"/>
            <a:ext cx="6145601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Name, affiliation etc.</a:t>
            </a:r>
          </a:p>
        </p:txBody>
      </p:sp>
      <p:pic>
        <p:nvPicPr>
          <p:cNvPr id="13" name="Bildobjekt 12">
            <a:extLst>
              <a:ext uri="{FF2B5EF4-FFF2-40B4-BE49-F238E27FC236}">
                <a16:creationId xmlns:a16="http://schemas.microsoft.com/office/drawing/2014/main" id="{4810F14E-9B82-AD45-A9ED-99611D37C7D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  <p:pic>
        <p:nvPicPr>
          <p:cNvPr id="12" name="Bildobjekt 11" descr="Lund University's logotype.">
            <a:extLst>
              <a:ext uri="{FF2B5EF4-FFF2-40B4-BE49-F238E27FC236}">
                <a16:creationId xmlns:a16="http://schemas.microsoft.com/office/drawing/2014/main" id="{80324412-E3A2-184A-A9D3-85845206BCD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476746" y="353139"/>
            <a:ext cx="744262" cy="99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89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objekt 14">
            <a:extLst>
              <a:ext uri="{FF2B5EF4-FFF2-40B4-BE49-F238E27FC236}">
                <a16:creationId xmlns:a16="http://schemas.microsoft.com/office/drawing/2014/main" id="{5B9A4053-2FB8-3342-B60D-7FC2648537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261" t="19608" b="8271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6746488" y="1484556"/>
            <a:ext cx="5445512" cy="1302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6" name="Rubrik 1">
            <a:extLst>
              <a:ext uri="{FF2B5EF4-FFF2-40B4-BE49-F238E27FC236}">
                <a16:creationId xmlns:a16="http://schemas.microsoft.com/office/drawing/2014/main" id="{323BAD4B-C876-A947-B84B-70BE804FFC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32277" y="1605990"/>
            <a:ext cx="5146058" cy="734110"/>
          </a:xfrm>
        </p:spPr>
        <p:txBody>
          <a:bodyPr bIns="0" anchor="t" anchorCtr="0">
            <a:noAutofit/>
          </a:bodyPr>
          <a:lstStyle>
            <a:lvl1pPr>
              <a:lnSpc>
                <a:spcPct val="10000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</a:extLst>
          </p:cNvPr>
          <p:cNvCxnSpPr>
            <a:cxnSpLocks/>
          </p:cNvCxnSpPr>
          <p:nvPr userDrawn="1"/>
        </p:nvCxnSpPr>
        <p:spPr>
          <a:xfrm>
            <a:off x="7032277" y="2336984"/>
            <a:ext cx="4967636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latshållare för text 11">
            <a:extLst>
              <a:ext uri="{FF2B5EF4-FFF2-40B4-BE49-F238E27FC236}">
                <a16:creationId xmlns:a16="http://schemas.microsoft.com/office/drawing/2014/main" id="{441749B1-2509-2A41-B7FC-7CEED5642D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276" y="2453762"/>
            <a:ext cx="5146059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Name, affiliation etc.</a:t>
            </a:r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209784B7-2B3F-1A4D-9027-EAC271866D5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  <p:pic>
        <p:nvPicPr>
          <p:cNvPr id="10" name="Bildobjekt 9" descr="Lund University's logotype.">
            <a:extLst>
              <a:ext uri="{FF2B5EF4-FFF2-40B4-BE49-F238E27FC236}">
                <a16:creationId xmlns:a16="http://schemas.microsoft.com/office/drawing/2014/main" id="{7B3B0A48-DA8E-0A46-AD4C-1F9B93F95B0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476746" y="353139"/>
            <a:ext cx="744262" cy="99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70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 lon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objekt 12">
            <a:extLst>
              <a:ext uri="{FF2B5EF4-FFF2-40B4-BE49-F238E27FC236}">
                <a16:creationId xmlns:a16="http://schemas.microsoft.com/office/drawing/2014/main" id="{9945810A-D868-894A-8135-2C48517CE5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261" t="19608" b="8271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2592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8" name="Rubrik 1">
            <a:extLst>
              <a:ext uri="{FF2B5EF4-FFF2-40B4-BE49-F238E27FC236}">
                <a16:creationId xmlns:a16="http://schemas.microsoft.com/office/drawing/2014/main" id="{3B620808-FCD6-A847-A7FA-4CEA2CC821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4311" y="1859358"/>
            <a:ext cx="6144864" cy="1292662"/>
          </a:xfrm>
        </p:spPr>
        <p:txBody>
          <a:bodyPr wrap="square" bIns="0" anchor="t" anchorCtr="0">
            <a:sp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en-GB" noProof="0"/>
              <a:t>Title slide for longer headline</a:t>
            </a:r>
          </a:p>
        </p:txBody>
      </p:sp>
      <p:cxnSp>
        <p:nvCxnSpPr>
          <p:cNvPr id="14" name="Rak 13">
            <a:extLst>
              <a:ext uri="{FF2B5EF4-FFF2-40B4-BE49-F238E27FC236}">
                <a16:creationId xmlns:a16="http://schemas.microsoft.com/office/drawing/2014/main" id="{3382D092-2985-8E41-B909-155C77E15CCE}"/>
              </a:ext>
            </a:extLst>
          </p:cNvPr>
          <p:cNvCxnSpPr>
            <a:cxnSpLocks/>
          </p:cNvCxnSpPr>
          <p:nvPr userDrawn="1"/>
        </p:nvCxnSpPr>
        <p:spPr>
          <a:xfrm>
            <a:off x="5854930" y="3353694"/>
            <a:ext cx="61448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latshållare för text 11">
            <a:extLst>
              <a:ext uri="{FF2B5EF4-FFF2-40B4-BE49-F238E27FC236}">
                <a16:creationId xmlns:a16="http://schemas.microsoft.com/office/drawing/2014/main" id="{867F76BB-3A62-0A4A-BB95-F999DE2F25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54313" y="3499576"/>
            <a:ext cx="6145601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Name, affiliation etc.</a:t>
            </a:r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F8D03AA1-B493-CF43-9DE1-59DA4787B9F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  <p:pic>
        <p:nvPicPr>
          <p:cNvPr id="10" name="Bildobjekt 9" descr="Lund University's logotype.">
            <a:extLst>
              <a:ext uri="{FF2B5EF4-FFF2-40B4-BE49-F238E27FC236}">
                <a16:creationId xmlns:a16="http://schemas.microsoft.com/office/drawing/2014/main" id="{C291FB68-43F3-4C41-9352-9D3112B5C4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476746" y="353139"/>
            <a:ext cx="744262" cy="99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756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 5">
            <a:extLst>
              <a:ext uri="{FF2B5EF4-FFF2-40B4-BE49-F238E27FC236}">
                <a16:creationId xmlns:a16="http://schemas.microsoft.com/office/drawing/2014/main" id="{BA0ABDCC-D188-2F40-92DB-269FBA094FC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11807825" cy="6480175"/>
          </a:xfrm>
          <a:solidFill>
            <a:schemeClr val="accent5"/>
          </a:solidFill>
        </p:spPr>
        <p:txBody>
          <a:bodyPr/>
          <a:lstStyle/>
          <a:p>
            <a:r>
              <a:rPr lang="en-GB" noProof="0" dirty="0"/>
              <a:t>Drag an image here or click the icon</a:t>
            </a:r>
          </a:p>
        </p:txBody>
      </p:sp>
      <p:sp>
        <p:nvSpPr>
          <p:cNvPr id="3" name="Rubrik 1">
            <a:extLst>
              <a:ext uri="{FF2B5EF4-FFF2-40B4-BE49-F238E27FC236}">
                <a16:creationId xmlns:a16="http://schemas.microsoft.com/office/drawing/2014/main" id="{F135484C-500B-9E4C-B6F0-E6CD5D0A1E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2088" y="-406473"/>
            <a:ext cx="9272423" cy="304699"/>
          </a:xfrm>
        </p:spPr>
        <p:txBody>
          <a:bodyPr wrap="square" lIns="0" tIns="0" rIns="0" bIns="0">
            <a:spAutoFit/>
          </a:bodyPr>
          <a:lstStyle>
            <a:lvl1pPr>
              <a:defRPr sz="2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 dirty="0"/>
              <a:t>Click here to add a title</a:t>
            </a:r>
          </a:p>
        </p:txBody>
      </p:sp>
    </p:spTree>
    <p:extLst>
      <p:ext uri="{BB962C8B-B14F-4D97-AF65-F5344CB8AC3E}">
        <p14:creationId xmlns:p14="http://schemas.microsoft.com/office/powerpoint/2010/main" val="53202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bild 7">
            <a:extLst>
              <a:ext uri="{FF2B5EF4-FFF2-40B4-BE49-F238E27FC236}">
                <a16:creationId xmlns:a16="http://schemas.microsoft.com/office/drawing/2014/main" id="{F7FFECAB-E5AC-4A4C-A95F-80726D1FE8D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92088" y="188913"/>
            <a:ext cx="11807825" cy="6480175"/>
          </a:xfrm>
          <a:solidFill>
            <a:schemeClr val="accent5"/>
          </a:solidFill>
        </p:spPr>
        <p:txBody>
          <a:bodyPr/>
          <a:lstStyle/>
          <a:p>
            <a:r>
              <a:rPr lang="en-GB" noProof="0" dirty="0"/>
              <a:t>Drag an image here or click the icon</a:t>
            </a:r>
          </a:p>
          <a:p>
            <a:endParaRPr lang="en-GB" noProof="0" dirty="0"/>
          </a:p>
          <a:p>
            <a:endParaRPr lang="en-GB" noProof="0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63EBAFC8-420B-8142-8D25-7580E64C27E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2087" y="4651200"/>
            <a:ext cx="11807825" cy="1613428"/>
          </a:xfrm>
          <a:solidFill>
            <a:schemeClr val="tx1">
              <a:alpha val="50000"/>
            </a:schemeClr>
          </a:solidFill>
          <a:effectLst/>
        </p:spPr>
        <p:txBody>
          <a:bodyPr lIns="360000" tIns="108000" rIns="360000" bIns="612000" anchor="b">
            <a:spAutoFit/>
          </a:bodyPr>
          <a:lstStyle>
            <a:lvl1pPr algn="ctr">
              <a:defRPr sz="6400" cap="all" spc="100" baseline="0">
                <a:solidFill>
                  <a:schemeClr val="bg1"/>
                </a:solidFill>
                <a:effectLst>
                  <a:outerShdw blurRad="152400" algn="ctr" rotWithShape="0">
                    <a:prstClr val="black"/>
                  </a:outerShdw>
                </a:effectLst>
              </a:defRPr>
            </a:lvl1pPr>
          </a:lstStyle>
          <a:p>
            <a:r>
              <a:rPr lang="en-GB" noProof="0" dirty="0"/>
              <a:t>Add a headline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1E46E1A1-AC7E-9041-B630-B7BC5AB5BB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92087" y="5587200"/>
            <a:ext cx="11807825" cy="502445"/>
          </a:xfrm>
          <a:effectLst/>
        </p:spPr>
        <p:txBody>
          <a:bodyPr wrap="square" lIns="360000" rIns="360000">
            <a:spAutoFit/>
          </a:bodyPr>
          <a:lstStyle>
            <a:lvl1pPr marL="0" indent="0" algn="ctr">
              <a:buNone/>
              <a:defRPr sz="3200" b="0" i="0">
                <a:solidFill>
                  <a:schemeClr val="bg1"/>
                </a:solidFill>
                <a:effectLst>
                  <a:outerShdw blurRad="152400" algn="ctr" rotWithShape="0">
                    <a:prstClr val="black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Add text here or make the grey box smaller</a:t>
            </a:r>
          </a:p>
        </p:txBody>
      </p:sp>
    </p:spTree>
    <p:extLst>
      <p:ext uri="{BB962C8B-B14F-4D97-AF65-F5344CB8AC3E}">
        <p14:creationId xmlns:p14="http://schemas.microsoft.com/office/powerpoint/2010/main" val="2438340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2159999"/>
            <a:ext cx="8820000" cy="3960000"/>
          </a:xfrm>
        </p:spPr>
        <p:txBody>
          <a:bodyPr/>
          <a:lstStyle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14B0D899-AB4F-EC44-8583-90CB6DEB1C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40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67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4A9A7386-F759-0E42-A82F-00906141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000" y="359999"/>
            <a:ext cx="8820000" cy="1800000"/>
          </a:xfrm>
          <a:prstGeom prst="rect">
            <a:avLst/>
          </a:prstGeom>
        </p:spPr>
        <p:txBody>
          <a:bodyPr vert="horz" lIns="0" tIns="0" rIns="0" bIns="288000" rtlCol="0" anchor="b" anchorCtr="0">
            <a:normAutofit/>
          </a:bodyPr>
          <a:lstStyle/>
          <a:p>
            <a:r>
              <a:rPr lang="en-GB" noProof="0"/>
              <a:t>Headline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7D065C12-314E-C844-B105-FA43CA3DE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000" y="2159999"/>
            <a:ext cx="8820000" cy="43513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</p:spTree>
    <p:extLst>
      <p:ext uri="{BB962C8B-B14F-4D97-AF65-F5344CB8AC3E}">
        <p14:creationId xmlns:p14="http://schemas.microsoft.com/office/powerpoint/2010/main" val="3151263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55" r:id="rId7"/>
    <p:sldLayoutId id="2147483649" r:id="rId8"/>
    <p:sldLayoutId id="2147483650" r:id="rId9"/>
    <p:sldLayoutId id="2147483669" r:id="rId10"/>
    <p:sldLayoutId id="2147483667" r:id="rId11"/>
    <p:sldLayoutId id="2147483670" r:id="rId12"/>
    <p:sldLayoutId id="2147483673" r:id="rId13"/>
    <p:sldLayoutId id="2147483674" r:id="rId14"/>
    <p:sldLayoutId id="2147483657" r:id="rId15"/>
    <p:sldLayoutId id="2147483658" r:id="rId16"/>
    <p:sldLayoutId id="2147483651" r:id="rId17"/>
    <p:sldLayoutId id="2147483671" r:id="rId18"/>
    <p:sldLayoutId id="2147483659" r:id="rId19"/>
    <p:sldLayoutId id="2147483660" r:id="rId20"/>
    <p:sldLayoutId id="2147483672" r:id="rId21"/>
    <p:sldLayoutId id="2147483661" r:id="rId22"/>
    <p:sldLayoutId id="214748367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accent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180000" indent="-1800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04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792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080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368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656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21" userDrawn="1">
          <p15:clr>
            <a:srgbClr val="F26B43"/>
          </p15:clr>
        </p15:guide>
        <p15:guide id="4" pos="7559" userDrawn="1">
          <p15:clr>
            <a:srgbClr val="F26B43"/>
          </p15:clr>
        </p15:guide>
        <p15:guide id="5" pos="2593" userDrawn="1">
          <p15:clr>
            <a:srgbClr val="F26B43"/>
          </p15:clr>
        </p15:guide>
        <p15:guide id="6" pos="5087" userDrawn="1">
          <p15:clr>
            <a:srgbClr val="F26B43"/>
          </p15:clr>
        </p15:guide>
        <p15:guide id="7" orient="horz" pos="4201" userDrawn="1">
          <p15:clr>
            <a:srgbClr val="F26B43"/>
          </p15:clr>
        </p15:guide>
        <p15:guide id="8" orient="horz" pos="1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6" Type="http://schemas.openxmlformats.org/officeDocument/2006/relationships/tags" Target="../tags/tag26.xml"/><Relationship Id="rId21" Type="http://schemas.openxmlformats.org/officeDocument/2006/relationships/tags" Target="../tags/tag21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63" Type="http://schemas.openxmlformats.org/officeDocument/2006/relationships/tags" Target="../tags/tag63.xml"/><Relationship Id="rId68" Type="http://schemas.openxmlformats.org/officeDocument/2006/relationships/tags" Target="../tags/tag68.xml"/><Relationship Id="rId84" Type="http://schemas.openxmlformats.org/officeDocument/2006/relationships/tags" Target="../tags/tag84.xml"/><Relationship Id="rId89" Type="http://schemas.openxmlformats.org/officeDocument/2006/relationships/tags" Target="../tags/tag89.xml"/><Relationship Id="rId16" Type="http://schemas.openxmlformats.org/officeDocument/2006/relationships/tags" Target="../tags/tag16.xml"/><Relationship Id="rId11" Type="http://schemas.openxmlformats.org/officeDocument/2006/relationships/tags" Target="../tags/tag11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53" Type="http://schemas.openxmlformats.org/officeDocument/2006/relationships/tags" Target="../tags/tag53.xml"/><Relationship Id="rId58" Type="http://schemas.openxmlformats.org/officeDocument/2006/relationships/tags" Target="../tags/tag58.xml"/><Relationship Id="rId74" Type="http://schemas.openxmlformats.org/officeDocument/2006/relationships/tags" Target="../tags/tag74.xml"/><Relationship Id="rId79" Type="http://schemas.openxmlformats.org/officeDocument/2006/relationships/tags" Target="../tags/tag79.xml"/><Relationship Id="rId5" Type="http://schemas.openxmlformats.org/officeDocument/2006/relationships/tags" Target="../tags/tag5.xml"/><Relationship Id="rId90" Type="http://schemas.openxmlformats.org/officeDocument/2006/relationships/tags" Target="../tags/tag90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56" Type="http://schemas.openxmlformats.org/officeDocument/2006/relationships/tags" Target="../tags/tag56.xml"/><Relationship Id="rId64" Type="http://schemas.openxmlformats.org/officeDocument/2006/relationships/tags" Target="../tags/tag64.xml"/><Relationship Id="rId69" Type="http://schemas.openxmlformats.org/officeDocument/2006/relationships/tags" Target="../tags/tag69.xml"/><Relationship Id="rId77" Type="http://schemas.openxmlformats.org/officeDocument/2006/relationships/tags" Target="../tags/tag77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72" Type="http://schemas.openxmlformats.org/officeDocument/2006/relationships/tags" Target="../tags/tag72.xml"/><Relationship Id="rId80" Type="http://schemas.openxmlformats.org/officeDocument/2006/relationships/tags" Target="../tags/tag80.xml"/><Relationship Id="rId85" Type="http://schemas.openxmlformats.org/officeDocument/2006/relationships/tags" Target="../tags/tag85.xml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59" Type="http://schemas.openxmlformats.org/officeDocument/2006/relationships/tags" Target="../tags/tag59.xml"/><Relationship Id="rId67" Type="http://schemas.openxmlformats.org/officeDocument/2006/relationships/tags" Target="../tags/tag67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62" Type="http://schemas.openxmlformats.org/officeDocument/2006/relationships/tags" Target="../tags/tag62.xml"/><Relationship Id="rId70" Type="http://schemas.openxmlformats.org/officeDocument/2006/relationships/tags" Target="../tags/tag70.xml"/><Relationship Id="rId75" Type="http://schemas.openxmlformats.org/officeDocument/2006/relationships/tags" Target="../tags/tag75.xml"/><Relationship Id="rId83" Type="http://schemas.openxmlformats.org/officeDocument/2006/relationships/tags" Target="../tags/tag83.xml"/><Relationship Id="rId88" Type="http://schemas.openxmlformats.org/officeDocument/2006/relationships/tags" Target="../tags/tag88.xml"/><Relationship Id="rId91" Type="http://schemas.openxmlformats.org/officeDocument/2006/relationships/tags" Target="../tags/tag91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Relationship Id="rId60" Type="http://schemas.openxmlformats.org/officeDocument/2006/relationships/tags" Target="../tags/tag60.xml"/><Relationship Id="rId65" Type="http://schemas.openxmlformats.org/officeDocument/2006/relationships/tags" Target="../tags/tag65.xml"/><Relationship Id="rId73" Type="http://schemas.openxmlformats.org/officeDocument/2006/relationships/tags" Target="../tags/tag73.xml"/><Relationship Id="rId78" Type="http://schemas.openxmlformats.org/officeDocument/2006/relationships/tags" Target="../tags/tag78.xml"/><Relationship Id="rId81" Type="http://schemas.openxmlformats.org/officeDocument/2006/relationships/tags" Target="../tags/tag81.xml"/><Relationship Id="rId86" Type="http://schemas.openxmlformats.org/officeDocument/2006/relationships/tags" Target="../tags/tag86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9" Type="http://schemas.openxmlformats.org/officeDocument/2006/relationships/tags" Target="../tags/tag39.xml"/><Relationship Id="rId34" Type="http://schemas.openxmlformats.org/officeDocument/2006/relationships/tags" Target="../tags/tag34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76" Type="http://schemas.openxmlformats.org/officeDocument/2006/relationships/tags" Target="../tags/tag76.xml"/><Relationship Id="rId7" Type="http://schemas.openxmlformats.org/officeDocument/2006/relationships/tags" Target="../tags/tag7.xml"/><Relationship Id="rId71" Type="http://schemas.openxmlformats.org/officeDocument/2006/relationships/tags" Target="../tags/tag71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2.xml"/><Relationship Id="rId29" Type="http://schemas.openxmlformats.org/officeDocument/2006/relationships/tags" Target="../tags/tag29.xml"/><Relationship Id="rId24" Type="http://schemas.openxmlformats.org/officeDocument/2006/relationships/tags" Target="../tags/tag24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66" Type="http://schemas.openxmlformats.org/officeDocument/2006/relationships/tags" Target="../tags/tag66.xml"/><Relationship Id="rId87" Type="http://schemas.openxmlformats.org/officeDocument/2006/relationships/tags" Target="../tags/tag87.xml"/><Relationship Id="rId61" Type="http://schemas.openxmlformats.org/officeDocument/2006/relationships/tags" Target="../tags/tag61.xml"/><Relationship Id="rId82" Type="http://schemas.openxmlformats.org/officeDocument/2006/relationships/tags" Target="../tags/tag82.xml"/><Relationship Id="rId19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26" Type="http://schemas.openxmlformats.org/officeDocument/2006/relationships/tags" Target="../tags/tag117.xml"/><Relationship Id="rId21" Type="http://schemas.openxmlformats.org/officeDocument/2006/relationships/tags" Target="../tags/tag112.xml"/><Relationship Id="rId42" Type="http://schemas.openxmlformats.org/officeDocument/2006/relationships/tags" Target="../tags/tag133.xml"/><Relationship Id="rId47" Type="http://schemas.openxmlformats.org/officeDocument/2006/relationships/tags" Target="../tags/tag138.xml"/><Relationship Id="rId63" Type="http://schemas.openxmlformats.org/officeDocument/2006/relationships/tags" Target="../tags/tag154.xml"/><Relationship Id="rId68" Type="http://schemas.openxmlformats.org/officeDocument/2006/relationships/tags" Target="../tags/tag159.xml"/><Relationship Id="rId84" Type="http://schemas.openxmlformats.org/officeDocument/2006/relationships/tags" Target="../tags/tag175.xml"/><Relationship Id="rId89" Type="http://schemas.openxmlformats.org/officeDocument/2006/relationships/tags" Target="../tags/tag180.xml"/><Relationship Id="rId16" Type="http://schemas.openxmlformats.org/officeDocument/2006/relationships/tags" Target="../tags/tag107.xml"/><Relationship Id="rId11" Type="http://schemas.openxmlformats.org/officeDocument/2006/relationships/tags" Target="../tags/tag102.xml"/><Relationship Id="rId32" Type="http://schemas.openxmlformats.org/officeDocument/2006/relationships/tags" Target="../tags/tag123.xml"/><Relationship Id="rId37" Type="http://schemas.openxmlformats.org/officeDocument/2006/relationships/tags" Target="../tags/tag128.xml"/><Relationship Id="rId53" Type="http://schemas.openxmlformats.org/officeDocument/2006/relationships/tags" Target="../tags/tag144.xml"/><Relationship Id="rId58" Type="http://schemas.openxmlformats.org/officeDocument/2006/relationships/tags" Target="../tags/tag149.xml"/><Relationship Id="rId74" Type="http://schemas.openxmlformats.org/officeDocument/2006/relationships/tags" Target="../tags/tag165.xml"/><Relationship Id="rId79" Type="http://schemas.openxmlformats.org/officeDocument/2006/relationships/tags" Target="../tags/tag170.xml"/><Relationship Id="rId5" Type="http://schemas.openxmlformats.org/officeDocument/2006/relationships/tags" Target="../tags/tag96.xml"/><Relationship Id="rId90" Type="http://schemas.openxmlformats.org/officeDocument/2006/relationships/tags" Target="../tags/tag181.xml"/><Relationship Id="rId14" Type="http://schemas.openxmlformats.org/officeDocument/2006/relationships/tags" Target="../tags/tag105.xml"/><Relationship Id="rId22" Type="http://schemas.openxmlformats.org/officeDocument/2006/relationships/tags" Target="../tags/tag113.xml"/><Relationship Id="rId27" Type="http://schemas.openxmlformats.org/officeDocument/2006/relationships/tags" Target="../tags/tag118.xml"/><Relationship Id="rId30" Type="http://schemas.openxmlformats.org/officeDocument/2006/relationships/tags" Target="../tags/tag121.xml"/><Relationship Id="rId35" Type="http://schemas.openxmlformats.org/officeDocument/2006/relationships/tags" Target="../tags/tag126.xml"/><Relationship Id="rId43" Type="http://schemas.openxmlformats.org/officeDocument/2006/relationships/tags" Target="../tags/tag134.xml"/><Relationship Id="rId48" Type="http://schemas.openxmlformats.org/officeDocument/2006/relationships/tags" Target="../tags/tag139.xml"/><Relationship Id="rId56" Type="http://schemas.openxmlformats.org/officeDocument/2006/relationships/tags" Target="../tags/tag147.xml"/><Relationship Id="rId64" Type="http://schemas.openxmlformats.org/officeDocument/2006/relationships/tags" Target="../tags/tag155.xml"/><Relationship Id="rId69" Type="http://schemas.openxmlformats.org/officeDocument/2006/relationships/tags" Target="../tags/tag160.xml"/><Relationship Id="rId77" Type="http://schemas.openxmlformats.org/officeDocument/2006/relationships/tags" Target="../tags/tag168.xml"/><Relationship Id="rId8" Type="http://schemas.openxmlformats.org/officeDocument/2006/relationships/tags" Target="../tags/tag99.xml"/><Relationship Id="rId51" Type="http://schemas.openxmlformats.org/officeDocument/2006/relationships/tags" Target="../tags/tag142.xml"/><Relationship Id="rId72" Type="http://schemas.openxmlformats.org/officeDocument/2006/relationships/tags" Target="../tags/tag163.xml"/><Relationship Id="rId80" Type="http://schemas.openxmlformats.org/officeDocument/2006/relationships/tags" Target="../tags/tag171.xml"/><Relationship Id="rId85" Type="http://schemas.openxmlformats.org/officeDocument/2006/relationships/tags" Target="../tags/tag176.xml"/><Relationship Id="rId3" Type="http://schemas.openxmlformats.org/officeDocument/2006/relationships/tags" Target="../tags/tag94.xml"/><Relationship Id="rId12" Type="http://schemas.openxmlformats.org/officeDocument/2006/relationships/tags" Target="../tags/tag103.xml"/><Relationship Id="rId17" Type="http://schemas.openxmlformats.org/officeDocument/2006/relationships/tags" Target="../tags/tag108.xml"/><Relationship Id="rId25" Type="http://schemas.openxmlformats.org/officeDocument/2006/relationships/tags" Target="../tags/tag116.xml"/><Relationship Id="rId33" Type="http://schemas.openxmlformats.org/officeDocument/2006/relationships/tags" Target="../tags/tag124.xml"/><Relationship Id="rId38" Type="http://schemas.openxmlformats.org/officeDocument/2006/relationships/tags" Target="../tags/tag129.xml"/><Relationship Id="rId46" Type="http://schemas.openxmlformats.org/officeDocument/2006/relationships/tags" Target="../tags/tag137.xml"/><Relationship Id="rId59" Type="http://schemas.openxmlformats.org/officeDocument/2006/relationships/tags" Target="../tags/tag150.xml"/><Relationship Id="rId67" Type="http://schemas.openxmlformats.org/officeDocument/2006/relationships/tags" Target="../tags/tag158.xml"/><Relationship Id="rId20" Type="http://schemas.openxmlformats.org/officeDocument/2006/relationships/tags" Target="../tags/tag111.xml"/><Relationship Id="rId41" Type="http://schemas.openxmlformats.org/officeDocument/2006/relationships/tags" Target="../tags/tag132.xml"/><Relationship Id="rId54" Type="http://schemas.openxmlformats.org/officeDocument/2006/relationships/tags" Target="../tags/tag145.xml"/><Relationship Id="rId62" Type="http://schemas.openxmlformats.org/officeDocument/2006/relationships/tags" Target="../tags/tag153.xml"/><Relationship Id="rId70" Type="http://schemas.openxmlformats.org/officeDocument/2006/relationships/tags" Target="../tags/tag161.xml"/><Relationship Id="rId75" Type="http://schemas.openxmlformats.org/officeDocument/2006/relationships/tags" Target="../tags/tag166.xml"/><Relationship Id="rId83" Type="http://schemas.openxmlformats.org/officeDocument/2006/relationships/tags" Target="../tags/tag174.xml"/><Relationship Id="rId88" Type="http://schemas.openxmlformats.org/officeDocument/2006/relationships/tags" Target="../tags/tag179.xml"/><Relationship Id="rId91" Type="http://schemas.openxmlformats.org/officeDocument/2006/relationships/tags" Target="../tags/tag182.xml"/><Relationship Id="rId1" Type="http://schemas.openxmlformats.org/officeDocument/2006/relationships/tags" Target="../tags/tag92.xml"/><Relationship Id="rId6" Type="http://schemas.openxmlformats.org/officeDocument/2006/relationships/tags" Target="../tags/tag97.xml"/><Relationship Id="rId15" Type="http://schemas.openxmlformats.org/officeDocument/2006/relationships/tags" Target="../tags/tag106.xml"/><Relationship Id="rId23" Type="http://schemas.openxmlformats.org/officeDocument/2006/relationships/tags" Target="../tags/tag114.xml"/><Relationship Id="rId28" Type="http://schemas.openxmlformats.org/officeDocument/2006/relationships/tags" Target="../tags/tag119.xml"/><Relationship Id="rId36" Type="http://schemas.openxmlformats.org/officeDocument/2006/relationships/tags" Target="../tags/tag127.xml"/><Relationship Id="rId49" Type="http://schemas.openxmlformats.org/officeDocument/2006/relationships/tags" Target="../tags/tag140.xml"/><Relationship Id="rId57" Type="http://schemas.openxmlformats.org/officeDocument/2006/relationships/tags" Target="../tags/tag148.xml"/><Relationship Id="rId10" Type="http://schemas.openxmlformats.org/officeDocument/2006/relationships/tags" Target="../tags/tag101.xml"/><Relationship Id="rId31" Type="http://schemas.openxmlformats.org/officeDocument/2006/relationships/tags" Target="../tags/tag122.xml"/><Relationship Id="rId44" Type="http://schemas.openxmlformats.org/officeDocument/2006/relationships/tags" Target="../tags/tag135.xml"/><Relationship Id="rId52" Type="http://schemas.openxmlformats.org/officeDocument/2006/relationships/tags" Target="../tags/tag143.xml"/><Relationship Id="rId60" Type="http://schemas.openxmlformats.org/officeDocument/2006/relationships/tags" Target="../tags/tag151.xml"/><Relationship Id="rId65" Type="http://schemas.openxmlformats.org/officeDocument/2006/relationships/tags" Target="../tags/tag156.xml"/><Relationship Id="rId73" Type="http://schemas.openxmlformats.org/officeDocument/2006/relationships/tags" Target="../tags/tag164.xml"/><Relationship Id="rId78" Type="http://schemas.openxmlformats.org/officeDocument/2006/relationships/tags" Target="../tags/tag169.xml"/><Relationship Id="rId81" Type="http://schemas.openxmlformats.org/officeDocument/2006/relationships/tags" Target="../tags/tag172.xml"/><Relationship Id="rId86" Type="http://schemas.openxmlformats.org/officeDocument/2006/relationships/tags" Target="../tags/tag177.xml"/><Relationship Id="rId4" Type="http://schemas.openxmlformats.org/officeDocument/2006/relationships/tags" Target="../tags/tag95.xml"/><Relationship Id="rId9" Type="http://schemas.openxmlformats.org/officeDocument/2006/relationships/tags" Target="../tags/tag100.xml"/><Relationship Id="rId13" Type="http://schemas.openxmlformats.org/officeDocument/2006/relationships/tags" Target="../tags/tag104.xml"/><Relationship Id="rId18" Type="http://schemas.openxmlformats.org/officeDocument/2006/relationships/tags" Target="../tags/tag109.xml"/><Relationship Id="rId39" Type="http://schemas.openxmlformats.org/officeDocument/2006/relationships/tags" Target="../tags/tag130.xml"/><Relationship Id="rId34" Type="http://schemas.openxmlformats.org/officeDocument/2006/relationships/tags" Target="../tags/tag125.xml"/><Relationship Id="rId50" Type="http://schemas.openxmlformats.org/officeDocument/2006/relationships/tags" Target="../tags/tag141.xml"/><Relationship Id="rId55" Type="http://schemas.openxmlformats.org/officeDocument/2006/relationships/tags" Target="../tags/tag146.xml"/><Relationship Id="rId76" Type="http://schemas.openxmlformats.org/officeDocument/2006/relationships/tags" Target="../tags/tag167.xml"/><Relationship Id="rId7" Type="http://schemas.openxmlformats.org/officeDocument/2006/relationships/tags" Target="../tags/tag98.xml"/><Relationship Id="rId71" Type="http://schemas.openxmlformats.org/officeDocument/2006/relationships/tags" Target="../tags/tag162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93.xml"/><Relationship Id="rId29" Type="http://schemas.openxmlformats.org/officeDocument/2006/relationships/tags" Target="../tags/tag120.xml"/><Relationship Id="rId24" Type="http://schemas.openxmlformats.org/officeDocument/2006/relationships/tags" Target="../tags/tag115.xml"/><Relationship Id="rId40" Type="http://schemas.openxmlformats.org/officeDocument/2006/relationships/tags" Target="../tags/tag131.xml"/><Relationship Id="rId45" Type="http://schemas.openxmlformats.org/officeDocument/2006/relationships/tags" Target="../tags/tag136.xml"/><Relationship Id="rId66" Type="http://schemas.openxmlformats.org/officeDocument/2006/relationships/tags" Target="../tags/tag157.xml"/><Relationship Id="rId87" Type="http://schemas.openxmlformats.org/officeDocument/2006/relationships/tags" Target="../tags/tag178.xml"/><Relationship Id="rId61" Type="http://schemas.openxmlformats.org/officeDocument/2006/relationships/tags" Target="../tags/tag152.xml"/><Relationship Id="rId82" Type="http://schemas.openxmlformats.org/officeDocument/2006/relationships/tags" Target="../tags/tag173.xml"/><Relationship Id="rId19" Type="http://schemas.openxmlformats.org/officeDocument/2006/relationships/tags" Target="../tags/tag110.xml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tags" Target="../tags/tag208.xml"/><Relationship Id="rId21" Type="http://schemas.openxmlformats.org/officeDocument/2006/relationships/tags" Target="../tags/tag203.xml"/><Relationship Id="rId42" Type="http://schemas.openxmlformats.org/officeDocument/2006/relationships/tags" Target="../tags/tag224.xml"/><Relationship Id="rId47" Type="http://schemas.openxmlformats.org/officeDocument/2006/relationships/tags" Target="../tags/tag229.xml"/><Relationship Id="rId63" Type="http://schemas.openxmlformats.org/officeDocument/2006/relationships/tags" Target="../tags/tag245.xml"/><Relationship Id="rId68" Type="http://schemas.openxmlformats.org/officeDocument/2006/relationships/tags" Target="../tags/tag250.xml"/><Relationship Id="rId84" Type="http://schemas.openxmlformats.org/officeDocument/2006/relationships/tags" Target="../tags/tag266.xml"/><Relationship Id="rId89" Type="http://schemas.openxmlformats.org/officeDocument/2006/relationships/tags" Target="../tags/tag271.xml"/><Relationship Id="rId16" Type="http://schemas.openxmlformats.org/officeDocument/2006/relationships/tags" Target="../tags/tag198.xml"/><Relationship Id="rId11" Type="http://schemas.openxmlformats.org/officeDocument/2006/relationships/tags" Target="../tags/tag193.xml"/><Relationship Id="rId32" Type="http://schemas.openxmlformats.org/officeDocument/2006/relationships/tags" Target="../tags/tag214.xml"/><Relationship Id="rId37" Type="http://schemas.openxmlformats.org/officeDocument/2006/relationships/tags" Target="../tags/tag219.xml"/><Relationship Id="rId53" Type="http://schemas.openxmlformats.org/officeDocument/2006/relationships/tags" Target="../tags/tag235.xml"/><Relationship Id="rId58" Type="http://schemas.openxmlformats.org/officeDocument/2006/relationships/tags" Target="../tags/tag240.xml"/><Relationship Id="rId74" Type="http://schemas.openxmlformats.org/officeDocument/2006/relationships/tags" Target="../tags/tag256.xml"/><Relationship Id="rId79" Type="http://schemas.openxmlformats.org/officeDocument/2006/relationships/tags" Target="../tags/tag261.xml"/><Relationship Id="rId5" Type="http://schemas.openxmlformats.org/officeDocument/2006/relationships/tags" Target="../tags/tag187.xml"/><Relationship Id="rId90" Type="http://schemas.openxmlformats.org/officeDocument/2006/relationships/tags" Target="../tags/tag272.xml"/><Relationship Id="rId14" Type="http://schemas.openxmlformats.org/officeDocument/2006/relationships/tags" Target="../tags/tag196.xml"/><Relationship Id="rId22" Type="http://schemas.openxmlformats.org/officeDocument/2006/relationships/tags" Target="../tags/tag204.xml"/><Relationship Id="rId27" Type="http://schemas.openxmlformats.org/officeDocument/2006/relationships/tags" Target="../tags/tag209.xml"/><Relationship Id="rId30" Type="http://schemas.openxmlformats.org/officeDocument/2006/relationships/tags" Target="../tags/tag212.xml"/><Relationship Id="rId35" Type="http://schemas.openxmlformats.org/officeDocument/2006/relationships/tags" Target="../tags/tag217.xml"/><Relationship Id="rId43" Type="http://schemas.openxmlformats.org/officeDocument/2006/relationships/tags" Target="../tags/tag225.xml"/><Relationship Id="rId48" Type="http://schemas.openxmlformats.org/officeDocument/2006/relationships/tags" Target="../tags/tag230.xml"/><Relationship Id="rId56" Type="http://schemas.openxmlformats.org/officeDocument/2006/relationships/tags" Target="../tags/tag238.xml"/><Relationship Id="rId64" Type="http://schemas.openxmlformats.org/officeDocument/2006/relationships/tags" Target="../tags/tag246.xml"/><Relationship Id="rId69" Type="http://schemas.openxmlformats.org/officeDocument/2006/relationships/tags" Target="../tags/tag251.xml"/><Relationship Id="rId77" Type="http://schemas.openxmlformats.org/officeDocument/2006/relationships/tags" Target="../tags/tag259.xml"/><Relationship Id="rId8" Type="http://schemas.openxmlformats.org/officeDocument/2006/relationships/tags" Target="../tags/tag190.xml"/><Relationship Id="rId51" Type="http://schemas.openxmlformats.org/officeDocument/2006/relationships/tags" Target="../tags/tag233.xml"/><Relationship Id="rId72" Type="http://schemas.openxmlformats.org/officeDocument/2006/relationships/tags" Target="../tags/tag254.xml"/><Relationship Id="rId80" Type="http://schemas.openxmlformats.org/officeDocument/2006/relationships/tags" Target="../tags/tag262.xml"/><Relationship Id="rId85" Type="http://schemas.openxmlformats.org/officeDocument/2006/relationships/tags" Target="../tags/tag267.xml"/><Relationship Id="rId3" Type="http://schemas.openxmlformats.org/officeDocument/2006/relationships/tags" Target="../tags/tag185.xml"/><Relationship Id="rId12" Type="http://schemas.openxmlformats.org/officeDocument/2006/relationships/tags" Target="../tags/tag194.xml"/><Relationship Id="rId17" Type="http://schemas.openxmlformats.org/officeDocument/2006/relationships/tags" Target="../tags/tag199.xml"/><Relationship Id="rId25" Type="http://schemas.openxmlformats.org/officeDocument/2006/relationships/tags" Target="../tags/tag207.xml"/><Relationship Id="rId33" Type="http://schemas.openxmlformats.org/officeDocument/2006/relationships/tags" Target="../tags/tag215.xml"/><Relationship Id="rId38" Type="http://schemas.openxmlformats.org/officeDocument/2006/relationships/tags" Target="../tags/tag220.xml"/><Relationship Id="rId46" Type="http://schemas.openxmlformats.org/officeDocument/2006/relationships/tags" Target="../tags/tag228.xml"/><Relationship Id="rId59" Type="http://schemas.openxmlformats.org/officeDocument/2006/relationships/tags" Target="../tags/tag241.xml"/><Relationship Id="rId67" Type="http://schemas.openxmlformats.org/officeDocument/2006/relationships/tags" Target="../tags/tag249.xml"/><Relationship Id="rId20" Type="http://schemas.openxmlformats.org/officeDocument/2006/relationships/tags" Target="../tags/tag202.xml"/><Relationship Id="rId41" Type="http://schemas.openxmlformats.org/officeDocument/2006/relationships/tags" Target="../tags/tag223.xml"/><Relationship Id="rId54" Type="http://schemas.openxmlformats.org/officeDocument/2006/relationships/tags" Target="../tags/tag236.xml"/><Relationship Id="rId62" Type="http://schemas.openxmlformats.org/officeDocument/2006/relationships/tags" Target="../tags/tag244.xml"/><Relationship Id="rId70" Type="http://schemas.openxmlformats.org/officeDocument/2006/relationships/tags" Target="../tags/tag252.xml"/><Relationship Id="rId75" Type="http://schemas.openxmlformats.org/officeDocument/2006/relationships/tags" Target="../tags/tag257.xml"/><Relationship Id="rId83" Type="http://schemas.openxmlformats.org/officeDocument/2006/relationships/tags" Target="../tags/tag265.xml"/><Relationship Id="rId88" Type="http://schemas.openxmlformats.org/officeDocument/2006/relationships/tags" Target="../tags/tag270.xml"/><Relationship Id="rId91" Type="http://schemas.openxmlformats.org/officeDocument/2006/relationships/tags" Target="../tags/tag273.xml"/><Relationship Id="rId1" Type="http://schemas.openxmlformats.org/officeDocument/2006/relationships/tags" Target="../tags/tag183.xml"/><Relationship Id="rId6" Type="http://schemas.openxmlformats.org/officeDocument/2006/relationships/tags" Target="../tags/tag188.xml"/><Relationship Id="rId15" Type="http://schemas.openxmlformats.org/officeDocument/2006/relationships/tags" Target="../tags/tag197.xml"/><Relationship Id="rId23" Type="http://schemas.openxmlformats.org/officeDocument/2006/relationships/tags" Target="../tags/tag205.xml"/><Relationship Id="rId28" Type="http://schemas.openxmlformats.org/officeDocument/2006/relationships/tags" Target="../tags/tag210.xml"/><Relationship Id="rId36" Type="http://schemas.openxmlformats.org/officeDocument/2006/relationships/tags" Target="../tags/tag218.xml"/><Relationship Id="rId49" Type="http://schemas.openxmlformats.org/officeDocument/2006/relationships/tags" Target="../tags/tag231.xml"/><Relationship Id="rId57" Type="http://schemas.openxmlformats.org/officeDocument/2006/relationships/tags" Target="../tags/tag239.xml"/><Relationship Id="rId10" Type="http://schemas.openxmlformats.org/officeDocument/2006/relationships/tags" Target="../tags/tag192.xml"/><Relationship Id="rId31" Type="http://schemas.openxmlformats.org/officeDocument/2006/relationships/tags" Target="../tags/tag213.xml"/><Relationship Id="rId44" Type="http://schemas.openxmlformats.org/officeDocument/2006/relationships/tags" Target="../tags/tag226.xml"/><Relationship Id="rId52" Type="http://schemas.openxmlformats.org/officeDocument/2006/relationships/tags" Target="../tags/tag234.xml"/><Relationship Id="rId60" Type="http://schemas.openxmlformats.org/officeDocument/2006/relationships/tags" Target="../tags/tag242.xml"/><Relationship Id="rId65" Type="http://schemas.openxmlformats.org/officeDocument/2006/relationships/tags" Target="../tags/tag247.xml"/><Relationship Id="rId73" Type="http://schemas.openxmlformats.org/officeDocument/2006/relationships/tags" Target="../tags/tag255.xml"/><Relationship Id="rId78" Type="http://schemas.openxmlformats.org/officeDocument/2006/relationships/tags" Target="../tags/tag260.xml"/><Relationship Id="rId81" Type="http://schemas.openxmlformats.org/officeDocument/2006/relationships/tags" Target="../tags/tag263.xml"/><Relationship Id="rId86" Type="http://schemas.openxmlformats.org/officeDocument/2006/relationships/tags" Target="../tags/tag268.xml"/><Relationship Id="rId4" Type="http://schemas.openxmlformats.org/officeDocument/2006/relationships/tags" Target="../tags/tag186.xml"/><Relationship Id="rId9" Type="http://schemas.openxmlformats.org/officeDocument/2006/relationships/tags" Target="../tags/tag191.xml"/><Relationship Id="rId13" Type="http://schemas.openxmlformats.org/officeDocument/2006/relationships/tags" Target="../tags/tag195.xml"/><Relationship Id="rId18" Type="http://schemas.openxmlformats.org/officeDocument/2006/relationships/tags" Target="../tags/tag200.xml"/><Relationship Id="rId39" Type="http://schemas.openxmlformats.org/officeDocument/2006/relationships/tags" Target="../tags/tag221.xml"/><Relationship Id="rId34" Type="http://schemas.openxmlformats.org/officeDocument/2006/relationships/tags" Target="../tags/tag216.xml"/><Relationship Id="rId50" Type="http://schemas.openxmlformats.org/officeDocument/2006/relationships/tags" Target="../tags/tag232.xml"/><Relationship Id="rId55" Type="http://schemas.openxmlformats.org/officeDocument/2006/relationships/tags" Target="../tags/tag237.xml"/><Relationship Id="rId76" Type="http://schemas.openxmlformats.org/officeDocument/2006/relationships/tags" Target="../tags/tag258.xml"/><Relationship Id="rId7" Type="http://schemas.openxmlformats.org/officeDocument/2006/relationships/tags" Target="../tags/tag189.xml"/><Relationship Id="rId71" Type="http://schemas.openxmlformats.org/officeDocument/2006/relationships/tags" Target="../tags/tag253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184.xml"/><Relationship Id="rId29" Type="http://schemas.openxmlformats.org/officeDocument/2006/relationships/tags" Target="../tags/tag211.xml"/><Relationship Id="rId24" Type="http://schemas.openxmlformats.org/officeDocument/2006/relationships/tags" Target="../tags/tag206.xml"/><Relationship Id="rId40" Type="http://schemas.openxmlformats.org/officeDocument/2006/relationships/tags" Target="../tags/tag222.xml"/><Relationship Id="rId45" Type="http://schemas.openxmlformats.org/officeDocument/2006/relationships/tags" Target="../tags/tag227.xml"/><Relationship Id="rId66" Type="http://schemas.openxmlformats.org/officeDocument/2006/relationships/tags" Target="../tags/tag248.xml"/><Relationship Id="rId87" Type="http://schemas.openxmlformats.org/officeDocument/2006/relationships/tags" Target="../tags/tag269.xml"/><Relationship Id="rId61" Type="http://schemas.openxmlformats.org/officeDocument/2006/relationships/tags" Target="../tags/tag243.xml"/><Relationship Id="rId82" Type="http://schemas.openxmlformats.org/officeDocument/2006/relationships/tags" Target="../tags/tag264.xml"/><Relationship Id="rId19" Type="http://schemas.openxmlformats.org/officeDocument/2006/relationships/tags" Target="../tags/tag201.xml"/></Relationships>
</file>

<file path=ppt/slides/_rels/slide4.xml.rels><?xml version="1.0" encoding="UTF-8" standalone="yes"?>
<Relationships xmlns="http://schemas.openxmlformats.org/package/2006/relationships"><Relationship Id="rId26" Type="http://schemas.openxmlformats.org/officeDocument/2006/relationships/tags" Target="../tags/tag299.xml"/><Relationship Id="rId21" Type="http://schemas.openxmlformats.org/officeDocument/2006/relationships/tags" Target="../tags/tag294.xml"/><Relationship Id="rId42" Type="http://schemas.openxmlformats.org/officeDocument/2006/relationships/tags" Target="../tags/tag315.xml"/><Relationship Id="rId47" Type="http://schemas.openxmlformats.org/officeDocument/2006/relationships/tags" Target="../tags/tag320.xml"/><Relationship Id="rId63" Type="http://schemas.openxmlformats.org/officeDocument/2006/relationships/tags" Target="../tags/tag336.xml"/><Relationship Id="rId68" Type="http://schemas.openxmlformats.org/officeDocument/2006/relationships/tags" Target="../tags/tag341.xml"/><Relationship Id="rId84" Type="http://schemas.openxmlformats.org/officeDocument/2006/relationships/tags" Target="../tags/tag357.xml"/><Relationship Id="rId89" Type="http://schemas.openxmlformats.org/officeDocument/2006/relationships/tags" Target="../tags/tag362.xml"/><Relationship Id="rId16" Type="http://schemas.openxmlformats.org/officeDocument/2006/relationships/tags" Target="../tags/tag289.xml"/><Relationship Id="rId11" Type="http://schemas.openxmlformats.org/officeDocument/2006/relationships/tags" Target="../tags/tag284.xml"/><Relationship Id="rId32" Type="http://schemas.openxmlformats.org/officeDocument/2006/relationships/tags" Target="../tags/tag305.xml"/><Relationship Id="rId37" Type="http://schemas.openxmlformats.org/officeDocument/2006/relationships/tags" Target="../tags/tag310.xml"/><Relationship Id="rId53" Type="http://schemas.openxmlformats.org/officeDocument/2006/relationships/tags" Target="../tags/tag326.xml"/><Relationship Id="rId58" Type="http://schemas.openxmlformats.org/officeDocument/2006/relationships/tags" Target="../tags/tag331.xml"/><Relationship Id="rId74" Type="http://schemas.openxmlformats.org/officeDocument/2006/relationships/tags" Target="../tags/tag347.xml"/><Relationship Id="rId79" Type="http://schemas.openxmlformats.org/officeDocument/2006/relationships/tags" Target="../tags/tag352.xml"/><Relationship Id="rId5" Type="http://schemas.openxmlformats.org/officeDocument/2006/relationships/tags" Target="../tags/tag278.xml"/><Relationship Id="rId90" Type="http://schemas.openxmlformats.org/officeDocument/2006/relationships/tags" Target="../tags/tag363.xml"/><Relationship Id="rId14" Type="http://schemas.openxmlformats.org/officeDocument/2006/relationships/tags" Target="../tags/tag287.xml"/><Relationship Id="rId22" Type="http://schemas.openxmlformats.org/officeDocument/2006/relationships/tags" Target="../tags/tag295.xml"/><Relationship Id="rId27" Type="http://schemas.openxmlformats.org/officeDocument/2006/relationships/tags" Target="../tags/tag300.xml"/><Relationship Id="rId30" Type="http://schemas.openxmlformats.org/officeDocument/2006/relationships/tags" Target="../tags/tag303.xml"/><Relationship Id="rId35" Type="http://schemas.openxmlformats.org/officeDocument/2006/relationships/tags" Target="../tags/tag308.xml"/><Relationship Id="rId43" Type="http://schemas.openxmlformats.org/officeDocument/2006/relationships/tags" Target="../tags/tag316.xml"/><Relationship Id="rId48" Type="http://schemas.openxmlformats.org/officeDocument/2006/relationships/tags" Target="../tags/tag321.xml"/><Relationship Id="rId56" Type="http://schemas.openxmlformats.org/officeDocument/2006/relationships/tags" Target="../tags/tag329.xml"/><Relationship Id="rId64" Type="http://schemas.openxmlformats.org/officeDocument/2006/relationships/tags" Target="../tags/tag337.xml"/><Relationship Id="rId69" Type="http://schemas.openxmlformats.org/officeDocument/2006/relationships/tags" Target="../tags/tag342.xml"/><Relationship Id="rId77" Type="http://schemas.openxmlformats.org/officeDocument/2006/relationships/tags" Target="../tags/tag350.xml"/><Relationship Id="rId8" Type="http://schemas.openxmlformats.org/officeDocument/2006/relationships/tags" Target="../tags/tag281.xml"/><Relationship Id="rId51" Type="http://schemas.openxmlformats.org/officeDocument/2006/relationships/tags" Target="../tags/tag324.xml"/><Relationship Id="rId72" Type="http://schemas.openxmlformats.org/officeDocument/2006/relationships/tags" Target="../tags/tag345.xml"/><Relationship Id="rId80" Type="http://schemas.openxmlformats.org/officeDocument/2006/relationships/tags" Target="../tags/tag353.xml"/><Relationship Id="rId85" Type="http://schemas.openxmlformats.org/officeDocument/2006/relationships/tags" Target="../tags/tag358.xml"/><Relationship Id="rId3" Type="http://schemas.openxmlformats.org/officeDocument/2006/relationships/tags" Target="../tags/tag276.xml"/><Relationship Id="rId12" Type="http://schemas.openxmlformats.org/officeDocument/2006/relationships/tags" Target="../tags/tag285.xml"/><Relationship Id="rId17" Type="http://schemas.openxmlformats.org/officeDocument/2006/relationships/tags" Target="../tags/tag290.xml"/><Relationship Id="rId25" Type="http://schemas.openxmlformats.org/officeDocument/2006/relationships/tags" Target="../tags/tag298.xml"/><Relationship Id="rId33" Type="http://schemas.openxmlformats.org/officeDocument/2006/relationships/tags" Target="../tags/tag306.xml"/><Relationship Id="rId38" Type="http://schemas.openxmlformats.org/officeDocument/2006/relationships/tags" Target="../tags/tag311.xml"/><Relationship Id="rId46" Type="http://schemas.openxmlformats.org/officeDocument/2006/relationships/tags" Target="../tags/tag319.xml"/><Relationship Id="rId59" Type="http://schemas.openxmlformats.org/officeDocument/2006/relationships/tags" Target="../tags/tag332.xml"/><Relationship Id="rId67" Type="http://schemas.openxmlformats.org/officeDocument/2006/relationships/tags" Target="../tags/tag340.xml"/><Relationship Id="rId20" Type="http://schemas.openxmlformats.org/officeDocument/2006/relationships/tags" Target="../tags/tag293.xml"/><Relationship Id="rId41" Type="http://schemas.openxmlformats.org/officeDocument/2006/relationships/tags" Target="../tags/tag314.xml"/><Relationship Id="rId54" Type="http://schemas.openxmlformats.org/officeDocument/2006/relationships/tags" Target="../tags/tag327.xml"/><Relationship Id="rId62" Type="http://schemas.openxmlformats.org/officeDocument/2006/relationships/tags" Target="../tags/tag335.xml"/><Relationship Id="rId70" Type="http://schemas.openxmlformats.org/officeDocument/2006/relationships/tags" Target="../tags/tag343.xml"/><Relationship Id="rId75" Type="http://schemas.openxmlformats.org/officeDocument/2006/relationships/tags" Target="../tags/tag348.xml"/><Relationship Id="rId83" Type="http://schemas.openxmlformats.org/officeDocument/2006/relationships/tags" Target="../tags/tag356.xml"/><Relationship Id="rId88" Type="http://schemas.openxmlformats.org/officeDocument/2006/relationships/tags" Target="../tags/tag361.xml"/><Relationship Id="rId91" Type="http://schemas.openxmlformats.org/officeDocument/2006/relationships/tags" Target="../tags/tag364.xml"/><Relationship Id="rId1" Type="http://schemas.openxmlformats.org/officeDocument/2006/relationships/tags" Target="../tags/tag274.xml"/><Relationship Id="rId6" Type="http://schemas.openxmlformats.org/officeDocument/2006/relationships/tags" Target="../tags/tag279.xml"/><Relationship Id="rId15" Type="http://schemas.openxmlformats.org/officeDocument/2006/relationships/tags" Target="../tags/tag288.xml"/><Relationship Id="rId23" Type="http://schemas.openxmlformats.org/officeDocument/2006/relationships/tags" Target="../tags/tag296.xml"/><Relationship Id="rId28" Type="http://schemas.openxmlformats.org/officeDocument/2006/relationships/tags" Target="../tags/tag301.xml"/><Relationship Id="rId36" Type="http://schemas.openxmlformats.org/officeDocument/2006/relationships/tags" Target="../tags/tag309.xml"/><Relationship Id="rId49" Type="http://schemas.openxmlformats.org/officeDocument/2006/relationships/tags" Target="../tags/tag322.xml"/><Relationship Id="rId57" Type="http://schemas.openxmlformats.org/officeDocument/2006/relationships/tags" Target="../tags/tag330.xml"/><Relationship Id="rId10" Type="http://schemas.openxmlformats.org/officeDocument/2006/relationships/tags" Target="../tags/tag283.xml"/><Relationship Id="rId31" Type="http://schemas.openxmlformats.org/officeDocument/2006/relationships/tags" Target="../tags/tag304.xml"/><Relationship Id="rId44" Type="http://schemas.openxmlformats.org/officeDocument/2006/relationships/tags" Target="../tags/tag317.xml"/><Relationship Id="rId52" Type="http://schemas.openxmlformats.org/officeDocument/2006/relationships/tags" Target="../tags/tag325.xml"/><Relationship Id="rId60" Type="http://schemas.openxmlformats.org/officeDocument/2006/relationships/tags" Target="../tags/tag333.xml"/><Relationship Id="rId65" Type="http://schemas.openxmlformats.org/officeDocument/2006/relationships/tags" Target="../tags/tag338.xml"/><Relationship Id="rId73" Type="http://schemas.openxmlformats.org/officeDocument/2006/relationships/tags" Target="../tags/tag346.xml"/><Relationship Id="rId78" Type="http://schemas.openxmlformats.org/officeDocument/2006/relationships/tags" Target="../tags/tag351.xml"/><Relationship Id="rId81" Type="http://schemas.openxmlformats.org/officeDocument/2006/relationships/tags" Target="../tags/tag354.xml"/><Relationship Id="rId86" Type="http://schemas.openxmlformats.org/officeDocument/2006/relationships/tags" Target="../tags/tag359.xml"/><Relationship Id="rId4" Type="http://schemas.openxmlformats.org/officeDocument/2006/relationships/tags" Target="../tags/tag277.xml"/><Relationship Id="rId9" Type="http://schemas.openxmlformats.org/officeDocument/2006/relationships/tags" Target="../tags/tag282.xml"/><Relationship Id="rId13" Type="http://schemas.openxmlformats.org/officeDocument/2006/relationships/tags" Target="../tags/tag286.xml"/><Relationship Id="rId18" Type="http://schemas.openxmlformats.org/officeDocument/2006/relationships/tags" Target="../tags/tag291.xml"/><Relationship Id="rId39" Type="http://schemas.openxmlformats.org/officeDocument/2006/relationships/tags" Target="../tags/tag312.xml"/><Relationship Id="rId34" Type="http://schemas.openxmlformats.org/officeDocument/2006/relationships/tags" Target="../tags/tag307.xml"/><Relationship Id="rId50" Type="http://schemas.openxmlformats.org/officeDocument/2006/relationships/tags" Target="../tags/tag323.xml"/><Relationship Id="rId55" Type="http://schemas.openxmlformats.org/officeDocument/2006/relationships/tags" Target="../tags/tag328.xml"/><Relationship Id="rId76" Type="http://schemas.openxmlformats.org/officeDocument/2006/relationships/tags" Target="../tags/tag349.xml"/><Relationship Id="rId7" Type="http://schemas.openxmlformats.org/officeDocument/2006/relationships/tags" Target="../tags/tag280.xml"/><Relationship Id="rId71" Type="http://schemas.openxmlformats.org/officeDocument/2006/relationships/tags" Target="../tags/tag344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275.xml"/><Relationship Id="rId29" Type="http://schemas.openxmlformats.org/officeDocument/2006/relationships/tags" Target="../tags/tag302.xml"/><Relationship Id="rId24" Type="http://schemas.openxmlformats.org/officeDocument/2006/relationships/tags" Target="../tags/tag297.xml"/><Relationship Id="rId40" Type="http://schemas.openxmlformats.org/officeDocument/2006/relationships/tags" Target="../tags/tag313.xml"/><Relationship Id="rId45" Type="http://schemas.openxmlformats.org/officeDocument/2006/relationships/tags" Target="../tags/tag318.xml"/><Relationship Id="rId66" Type="http://schemas.openxmlformats.org/officeDocument/2006/relationships/tags" Target="../tags/tag339.xml"/><Relationship Id="rId87" Type="http://schemas.openxmlformats.org/officeDocument/2006/relationships/tags" Target="../tags/tag360.xml"/><Relationship Id="rId61" Type="http://schemas.openxmlformats.org/officeDocument/2006/relationships/tags" Target="../tags/tag334.xml"/><Relationship Id="rId82" Type="http://schemas.openxmlformats.org/officeDocument/2006/relationships/tags" Target="../tags/tag355.xml"/><Relationship Id="rId19" Type="http://schemas.openxmlformats.org/officeDocument/2006/relationships/tags" Target="../tags/tag292.xml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tags" Target="../tags/tag390.xml"/><Relationship Id="rId21" Type="http://schemas.openxmlformats.org/officeDocument/2006/relationships/tags" Target="../tags/tag385.xml"/><Relationship Id="rId42" Type="http://schemas.openxmlformats.org/officeDocument/2006/relationships/tags" Target="../tags/tag406.xml"/><Relationship Id="rId47" Type="http://schemas.openxmlformats.org/officeDocument/2006/relationships/tags" Target="../tags/tag411.xml"/><Relationship Id="rId63" Type="http://schemas.openxmlformats.org/officeDocument/2006/relationships/tags" Target="../tags/tag427.xml"/><Relationship Id="rId68" Type="http://schemas.openxmlformats.org/officeDocument/2006/relationships/tags" Target="../tags/tag432.xml"/><Relationship Id="rId84" Type="http://schemas.openxmlformats.org/officeDocument/2006/relationships/tags" Target="../tags/tag448.xml"/><Relationship Id="rId89" Type="http://schemas.openxmlformats.org/officeDocument/2006/relationships/tags" Target="../tags/tag453.xml"/><Relationship Id="rId16" Type="http://schemas.openxmlformats.org/officeDocument/2006/relationships/tags" Target="../tags/tag380.xml"/><Relationship Id="rId11" Type="http://schemas.openxmlformats.org/officeDocument/2006/relationships/tags" Target="../tags/tag375.xml"/><Relationship Id="rId32" Type="http://schemas.openxmlformats.org/officeDocument/2006/relationships/tags" Target="../tags/tag396.xml"/><Relationship Id="rId37" Type="http://schemas.openxmlformats.org/officeDocument/2006/relationships/tags" Target="../tags/tag401.xml"/><Relationship Id="rId53" Type="http://schemas.openxmlformats.org/officeDocument/2006/relationships/tags" Target="../tags/tag417.xml"/><Relationship Id="rId58" Type="http://schemas.openxmlformats.org/officeDocument/2006/relationships/tags" Target="../tags/tag422.xml"/><Relationship Id="rId74" Type="http://schemas.openxmlformats.org/officeDocument/2006/relationships/tags" Target="../tags/tag438.xml"/><Relationship Id="rId79" Type="http://schemas.openxmlformats.org/officeDocument/2006/relationships/tags" Target="../tags/tag443.xml"/><Relationship Id="rId5" Type="http://schemas.openxmlformats.org/officeDocument/2006/relationships/tags" Target="../tags/tag369.xml"/><Relationship Id="rId90" Type="http://schemas.openxmlformats.org/officeDocument/2006/relationships/tags" Target="../tags/tag454.xml"/><Relationship Id="rId14" Type="http://schemas.openxmlformats.org/officeDocument/2006/relationships/tags" Target="../tags/tag378.xml"/><Relationship Id="rId22" Type="http://schemas.openxmlformats.org/officeDocument/2006/relationships/tags" Target="../tags/tag386.xml"/><Relationship Id="rId27" Type="http://schemas.openxmlformats.org/officeDocument/2006/relationships/tags" Target="../tags/tag391.xml"/><Relationship Id="rId30" Type="http://schemas.openxmlformats.org/officeDocument/2006/relationships/tags" Target="../tags/tag394.xml"/><Relationship Id="rId35" Type="http://schemas.openxmlformats.org/officeDocument/2006/relationships/tags" Target="../tags/tag399.xml"/><Relationship Id="rId43" Type="http://schemas.openxmlformats.org/officeDocument/2006/relationships/tags" Target="../tags/tag407.xml"/><Relationship Id="rId48" Type="http://schemas.openxmlformats.org/officeDocument/2006/relationships/tags" Target="../tags/tag412.xml"/><Relationship Id="rId56" Type="http://schemas.openxmlformats.org/officeDocument/2006/relationships/tags" Target="../tags/tag420.xml"/><Relationship Id="rId64" Type="http://schemas.openxmlformats.org/officeDocument/2006/relationships/tags" Target="../tags/tag428.xml"/><Relationship Id="rId69" Type="http://schemas.openxmlformats.org/officeDocument/2006/relationships/tags" Target="../tags/tag433.xml"/><Relationship Id="rId77" Type="http://schemas.openxmlformats.org/officeDocument/2006/relationships/tags" Target="../tags/tag441.xml"/><Relationship Id="rId8" Type="http://schemas.openxmlformats.org/officeDocument/2006/relationships/tags" Target="../tags/tag372.xml"/><Relationship Id="rId51" Type="http://schemas.openxmlformats.org/officeDocument/2006/relationships/tags" Target="../tags/tag415.xml"/><Relationship Id="rId72" Type="http://schemas.openxmlformats.org/officeDocument/2006/relationships/tags" Target="../tags/tag436.xml"/><Relationship Id="rId80" Type="http://schemas.openxmlformats.org/officeDocument/2006/relationships/tags" Target="../tags/tag444.xml"/><Relationship Id="rId85" Type="http://schemas.openxmlformats.org/officeDocument/2006/relationships/tags" Target="../tags/tag449.xml"/><Relationship Id="rId3" Type="http://schemas.openxmlformats.org/officeDocument/2006/relationships/tags" Target="../tags/tag367.xml"/><Relationship Id="rId12" Type="http://schemas.openxmlformats.org/officeDocument/2006/relationships/tags" Target="../tags/tag376.xml"/><Relationship Id="rId17" Type="http://schemas.openxmlformats.org/officeDocument/2006/relationships/tags" Target="../tags/tag381.xml"/><Relationship Id="rId25" Type="http://schemas.openxmlformats.org/officeDocument/2006/relationships/tags" Target="../tags/tag389.xml"/><Relationship Id="rId33" Type="http://schemas.openxmlformats.org/officeDocument/2006/relationships/tags" Target="../tags/tag397.xml"/><Relationship Id="rId38" Type="http://schemas.openxmlformats.org/officeDocument/2006/relationships/tags" Target="../tags/tag402.xml"/><Relationship Id="rId46" Type="http://schemas.openxmlformats.org/officeDocument/2006/relationships/tags" Target="../tags/tag410.xml"/><Relationship Id="rId59" Type="http://schemas.openxmlformats.org/officeDocument/2006/relationships/tags" Target="../tags/tag423.xml"/><Relationship Id="rId67" Type="http://schemas.openxmlformats.org/officeDocument/2006/relationships/tags" Target="../tags/tag431.xml"/><Relationship Id="rId20" Type="http://schemas.openxmlformats.org/officeDocument/2006/relationships/tags" Target="../tags/tag384.xml"/><Relationship Id="rId41" Type="http://schemas.openxmlformats.org/officeDocument/2006/relationships/tags" Target="../tags/tag405.xml"/><Relationship Id="rId54" Type="http://schemas.openxmlformats.org/officeDocument/2006/relationships/tags" Target="../tags/tag418.xml"/><Relationship Id="rId62" Type="http://schemas.openxmlformats.org/officeDocument/2006/relationships/tags" Target="../tags/tag426.xml"/><Relationship Id="rId70" Type="http://schemas.openxmlformats.org/officeDocument/2006/relationships/tags" Target="../tags/tag434.xml"/><Relationship Id="rId75" Type="http://schemas.openxmlformats.org/officeDocument/2006/relationships/tags" Target="../tags/tag439.xml"/><Relationship Id="rId83" Type="http://schemas.openxmlformats.org/officeDocument/2006/relationships/tags" Target="../tags/tag447.xml"/><Relationship Id="rId88" Type="http://schemas.openxmlformats.org/officeDocument/2006/relationships/tags" Target="../tags/tag452.xml"/><Relationship Id="rId91" Type="http://schemas.openxmlformats.org/officeDocument/2006/relationships/tags" Target="../tags/tag455.xml"/><Relationship Id="rId1" Type="http://schemas.openxmlformats.org/officeDocument/2006/relationships/tags" Target="../tags/tag365.xml"/><Relationship Id="rId6" Type="http://schemas.openxmlformats.org/officeDocument/2006/relationships/tags" Target="../tags/tag370.xml"/><Relationship Id="rId15" Type="http://schemas.openxmlformats.org/officeDocument/2006/relationships/tags" Target="../tags/tag379.xml"/><Relationship Id="rId23" Type="http://schemas.openxmlformats.org/officeDocument/2006/relationships/tags" Target="../tags/tag387.xml"/><Relationship Id="rId28" Type="http://schemas.openxmlformats.org/officeDocument/2006/relationships/tags" Target="../tags/tag392.xml"/><Relationship Id="rId36" Type="http://schemas.openxmlformats.org/officeDocument/2006/relationships/tags" Target="../tags/tag400.xml"/><Relationship Id="rId49" Type="http://schemas.openxmlformats.org/officeDocument/2006/relationships/tags" Target="../tags/tag413.xml"/><Relationship Id="rId57" Type="http://schemas.openxmlformats.org/officeDocument/2006/relationships/tags" Target="../tags/tag421.xml"/><Relationship Id="rId10" Type="http://schemas.openxmlformats.org/officeDocument/2006/relationships/tags" Target="../tags/tag374.xml"/><Relationship Id="rId31" Type="http://schemas.openxmlformats.org/officeDocument/2006/relationships/tags" Target="../tags/tag395.xml"/><Relationship Id="rId44" Type="http://schemas.openxmlformats.org/officeDocument/2006/relationships/tags" Target="../tags/tag408.xml"/><Relationship Id="rId52" Type="http://schemas.openxmlformats.org/officeDocument/2006/relationships/tags" Target="../tags/tag416.xml"/><Relationship Id="rId60" Type="http://schemas.openxmlformats.org/officeDocument/2006/relationships/tags" Target="../tags/tag424.xml"/><Relationship Id="rId65" Type="http://schemas.openxmlformats.org/officeDocument/2006/relationships/tags" Target="../tags/tag429.xml"/><Relationship Id="rId73" Type="http://schemas.openxmlformats.org/officeDocument/2006/relationships/tags" Target="../tags/tag437.xml"/><Relationship Id="rId78" Type="http://schemas.openxmlformats.org/officeDocument/2006/relationships/tags" Target="../tags/tag442.xml"/><Relationship Id="rId81" Type="http://schemas.openxmlformats.org/officeDocument/2006/relationships/tags" Target="../tags/tag445.xml"/><Relationship Id="rId86" Type="http://schemas.openxmlformats.org/officeDocument/2006/relationships/tags" Target="../tags/tag450.xml"/><Relationship Id="rId4" Type="http://schemas.openxmlformats.org/officeDocument/2006/relationships/tags" Target="../tags/tag368.xml"/><Relationship Id="rId9" Type="http://schemas.openxmlformats.org/officeDocument/2006/relationships/tags" Target="../tags/tag373.xml"/><Relationship Id="rId13" Type="http://schemas.openxmlformats.org/officeDocument/2006/relationships/tags" Target="../tags/tag377.xml"/><Relationship Id="rId18" Type="http://schemas.openxmlformats.org/officeDocument/2006/relationships/tags" Target="../tags/tag382.xml"/><Relationship Id="rId39" Type="http://schemas.openxmlformats.org/officeDocument/2006/relationships/tags" Target="../tags/tag403.xml"/><Relationship Id="rId34" Type="http://schemas.openxmlformats.org/officeDocument/2006/relationships/tags" Target="../tags/tag398.xml"/><Relationship Id="rId50" Type="http://schemas.openxmlformats.org/officeDocument/2006/relationships/tags" Target="../tags/tag414.xml"/><Relationship Id="rId55" Type="http://schemas.openxmlformats.org/officeDocument/2006/relationships/tags" Target="../tags/tag419.xml"/><Relationship Id="rId76" Type="http://schemas.openxmlformats.org/officeDocument/2006/relationships/tags" Target="../tags/tag440.xml"/><Relationship Id="rId7" Type="http://schemas.openxmlformats.org/officeDocument/2006/relationships/tags" Target="../tags/tag371.xml"/><Relationship Id="rId71" Type="http://schemas.openxmlformats.org/officeDocument/2006/relationships/tags" Target="../tags/tag435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366.xml"/><Relationship Id="rId29" Type="http://schemas.openxmlformats.org/officeDocument/2006/relationships/tags" Target="../tags/tag393.xml"/><Relationship Id="rId24" Type="http://schemas.openxmlformats.org/officeDocument/2006/relationships/tags" Target="../tags/tag388.xml"/><Relationship Id="rId40" Type="http://schemas.openxmlformats.org/officeDocument/2006/relationships/tags" Target="../tags/tag404.xml"/><Relationship Id="rId45" Type="http://schemas.openxmlformats.org/officeDocument/2006/relationships/tags" Target="../tags/tag409.xml"/><Relationship Id="rId66" Type="http://schemas.openxmlformats.org/officeDocument/2006/relationships/tags" Target="../tags/tag430.xml"/><Relationship Id="rId87" Type="http://schemas.openxmlformats.org/officeDocument/2006/relationships/tags" Target="../tags/tag451.xml"/><Relationship Id="rId61" Type="http://schemas.openxmlformats.org/officeDocument/2006/relationships/tags" Target="../tags/tag425.xml"/><Relationship Id="rId82" Type="http://schemas.openxmlformats.org/officeDocument/2006/relationships/tags" Target="../tags/tag446.xml"/><Relationship Id="rId19" Type="http://schemas.openxmlformats.org/officeDocument/2006/relationships/tags" Target="../tags/tag383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tags" Target="../tags/tag481.xml"/><Relationship Id="rId21" Type="http://schemas.openxmlformats.org/officeDocument/2006/relationships/tags" Target="../tags/tag476.xml"/><Relationship Id="rId42" Type="http://schemas.openxmlformats.org/officeDocument/2006/relationships/tags" Target="../tags/tag497.xml"/><Relationship Id="rId47" Type="http://schemas.openxmlformats.org/officeDocument/2006/relationships/tags" Target="../tags/tag502.xml"/><Relationship Id="rId63" Type="http://schemas.openxmlformats.org/officeDocument/2006/relationships/tags" Target="../tags/tag518.xml"/><Relationship Id="rId68" Type="http://schemas.openxmlformats.org/officeDocument/2006/relationships/tags" Target="../tags/tag523.xml"/><Relationship Id="rId84" Type="http://schemas.openxmlformats.org/officeDocument/2006/relationships/tags" Target="../tags/tag539.xml"/><Relationship Id="rId89" Type="http://schemas.openxmlformats.org/officeDocument/2006/relationships/tags" Target="../tags/tag544.xml"/><Relationship Id="rId16" Type="http://schemas.openxmlformats.org/officeDocument/2006/relationships/tags" Target="../tags/tag471.xml"/><Relationship Id="rId11" Type="http://schemas.openxmlformats.org/officeDocument/2006/relationships/tags" Target="../tags/tag466.xml"/><Relationship Id="rId32" Type="http://schemas.openxmlformats.org/officeDocument/2006/relationships/tags" Target="../tags/tag487.xml"/><Relationship Id="rId37" Type="http://schemas.openxmlformats.org/officeDocument/2006/relationships/tags" Target="../tags/tag492.xml"/><Relationship Id="rId53" Type="http://schemas.openxmlformats.org/officeDocument/2006/relationships/tags" Target="../tags/tag508.xml"/><Relationship Id="rId58" Type="http://schemas.openxmlformats.org/officeDocument/2006/relationships/tags" Target="../tags/tag513.xml"/><Relationship Id="rId74" Type="http://schemas.openxmlformats.org/officeDocument/2006/relationships/tags" Target="../tags/tag529.xml"/><Relationship Id="rId79" Type="http://schemas.openxmlformats.org/officeDocument/2006/relationships/tags" Target="../tags/tag534.xml"/><Relationship Id="rId5" Type="http://schemas.openxmlformats.org/officeDocument/2006/relationships/tags" Target="../tags/tag460.xml"/><Relationship Id="rId90" Type="http://schemas.openxmlformats.org/officeDocument/2006/relationships/tags" Target="../tags/tag545.xml"/><Relationship Id="rId14" Type="http://schemas.openxmlformats.org/officeDocument/2006/relationships/tags" Target="../tags/tag469.xml"/><Relationship Id="rId22" Type="http://schemas.openxmlformats.org/officeDocument/2006/relationships/tags" Target="../tags/tag477.xml"/><Relationship Id="rId27" Type="http://schemas.openxmlformats.org/officeDocument/2006/relationships/tags" Target="../tags/tag482.xml"/><Relationship Id="rId30" Type="http://schemas.openxmlformats.org/officeDocument/2006/relationships/tags" Target="../tags/tag485.xml"/><Relationship Id="rId35" Type="http://schemas.openxmlformats.org/officeDocument/2006/relationships/tags" Target="../tags/tag490.xml"/><Relationship Id="rId43" Type="http://schemas.openxmlformats.org/officeDocument/2006/relationships/tags" Target="../tags/tag498.xml"/><Relationship Id="rId48" Type="http://schemas.openxmlformats.org/officeDocument/2006/relationships/tags" Target="../tags/tag503.xml"/><Relationship Id="rId56" Type="http://schemas.openxmlformats.org/officeDocument/2006/relationships/tags" Target="../tags/tag511.xml"/><Relationship Id="rId64" Type="http://schemas.openxmlformats.org/officeDocument/2006/relationships/tags" Target="../tags/tag519.xml"/><Relationship Id="rId69" Type="http://schemas.openxmlformats.org/officeDocument/2006/relationships/tags" Target="../tags/tag524.xml"/><Relationship Id="rId77" Type="http://schemas.openxmlformats.org/officeDocument/2006/relationships/tags" Target="../tags/tag532.xml"/><Relationship Id="rId8" Type="http://schemas.openxmlformats.org/officeDocument/2006/relationships/tags" Target="../tags/tag463.xml"/><Relationship Id="rId51" Type="http://schemas.openxmlformats.org/officeDocument/2006/relationships/tags" Target="../tags/tag506.xml"/><Relationship Id="rId72" Type="http://schemas.openxmlformats.org/officeDocument/2006/relationships/tags" Target="../tags/tag527.xml"/><Relationship Id="rId80" Type="http://schemas.openxmlformats.org/officeDocument/2006/relationships/tags" Target="../tags/tag535.xml"/><Relationship Id="rId85" Type="http://schemas.openxmlformats.org/officeDocument/2006/relationships/tags" Target="../tags/tag540.xml"/><Relationship Id="rId3" Type="http://schemas.openxmlformats.org/officeDocument/2006/relationships/tags" Target="../tags/tag458.xml"/><Relationship Id="rId12" Type="http://schemas.openxmlformats.org/officeDocument/2006/relationships/tags" Target="../tags/tag467.xml"/><Relationship Id="rId17" Type="http://schemas.openxmlformats.org/officeDocument/2006/relationships/tags" Target="../tags/tag472.xml"/><Relationship Id="rId25" Type="http://schemas.openxmlformats.org/officeDocument/2006/relationships/tags" Target="../tags/tag480.xml"/><Relationship Id="rId33" Type="http://schemas.openxmlformats.org/officeDocument/2006/relationships/tags" Target="../tags/tag488.xml"/><Relationship Id="rId38" Type="http://schemas.openxmlformats.org/officeDocument/2006/relationships/tags" Target="../tags/tag493.xml"/><Relationship Id="rId46" Type="http://schemas.openxmlformats.org/officeDocument/2006/relationships/tags" Target="../tags/tag501.xml"/><Relationship Id="rId59" Type="http://schemas.openxmlformats.org/officeDocument/2006/relationships/tags" Target="../tags/tag514.xml"/><Relationship Id="rId67" Type="http://schemas.openxmlformats.org/officeDocument/2006/relationships/tags" Target="../tags/tag522.xml"/><Relationship Id="rId20" Type="http://schemas.openxmlformats.org/officeDocument/2006/relationships/tags" Target="../tags/tag475.xml"/><Relationship Id="rId41" Type="http://schemas.openxmlformats.org/officeDocument/2006/relationships/tags" Target="../tags/tag496.xml"/><Relationship Id="rId54" Type="http://schemas.openxmlformats.org/officeDocument/2006/relationships/tags" Target="../tags/tag509.xml"/><Relationship Id="rId62" Type="http://schemas.openxmlformats.org/officeDocument/2006/relationships/tags" Target="../tags/tag517.xml"/><Relationship Id="rId70" Type="http://schemas.openxmlformats.org/officeDocument/2006/relationships/tags" Target="../tags/tag525.xml"/><Relationship Id="rId75" Type="http://schemas.openxmlformats.org/officeDocument/2006/relationships/tags" Target="../tags/tag530.xml"/><Relationship Id="rId83" Type="http://schemas.openxmlformats.org/officeDocument/2006/relationships/tags" Target="../tags/tag538.xml"/><Relationship Id="rId88" Type="http://schemas.openxmlformats.org/officeDocument/2006/relationships/tags" Target="../tags/tag543.xml"/><Relationship Id="rId91" Type="http://schemas.openxmlformats.org/officeDocument/2006/relationships/tags" Target="../tags/tag546.xml"/><Relationship Id="rId1" Type="http://schemas.openxmlformats.org/officeDocument/2006/relationships/tags" Target="../tags/tag456.xml"/><Relationship Id="rId6" Type="http://schemas.openxmlformats.org/officeDocument/2006/relationships/tags" Target="../tags/tag461.xml"/><Relationship Id="rId15" Type="http://schemas.openxmlformats.org/officeDocument/2006/relationships/tags" Target="../tags/tag470.xml"/><Relationship Id="rId23" Type="http://schemas.openxmlformats.org/officeDocument/2006/relationships/tags" Target="../tags/tag478.xml"/><Relationship Id="rId28" Type="http://schemas.openxmlformats.org/officeDocument/2006/relationships/tags" Target="../tags/tag483.xml"/><Relationship Id="rId36" Type="http://schemas.openxmlformats.org/officeDocument/2006/relationships/tags" Target="../tags/tag491.xml"/><Relationship Id="rId49" Type="http://schemas.openxmlformats.org/officeDocument/2006/relationships/tags" Target="../tags/tag504.xml"/><Relationship Id="rId57" Type="http://schemas.openxmlformats.org/officeDocument/2006/relationships/tags" Target="../tags/tag512.xml"/><Relationship Id="rId10" Type="http://schemas.openxmlformats.org/officeDocument/2006/relationships/tags" Target="../tags/tag465.xml"/><Relationship Id="rId31" Type="http://schemas.openxmlformats.org/officeDocument/2006/relationships/tags" Target="../tags/tag486.xml"/><Relationship Id="rId44" Type="http://schemas.openxmlformats.org/officeDocument/2006/relationships/tags" Target="../tags/tag499.xml"/><Relationship Id="rId52" Type="http://schemas.openxmlformats.org/officeDocument/2006/relationships/tags" Target="../tags/tag507.xml"/><Relationship Id="rId60" Type="http://schemas.openxmlformats.org/officeDocument/2006/relationships/tags" Target="../tags/tag515.xml"/><Relationship Id="rId65" Type="http://schemas.openxmlformats.org/officeDocument/2006/relationships/tags" Target="../tags/tag520.xml"/><Relationship Id="rId73" Type="http://schemas.openxmlformats.org/officeDocument/2006/relationships/tags" Target="../tags/tag528.xml"/><Relationship Id="rId78" Type="http://schemas.openxmlformats.org/officeDocument/2006/relationships/tags" Target="../tags/tag533.xml"/><Relationship Id="rId81" Type="http://schemas.openxmlformats.org/officeDocument/2006/relationships/tags" Target="../tags/tag536.xml"/><Relationship Id="rId86" Type="http://schemas.openxmlformats.org/officeDocument/2006/relationships/tags" Target="../tags/tag541.xml"/><Relationship Id="rId4" Type="http://schemas.openxmlformats.org/officeDocument/2006/relationships/tags" Target="../tags/tag459.xml"/><Relationship Id="rId9" Type="http://schemas.openxmlformats.org/officeDocument/2006/relationships/tags" Target="../tags/tag464.xml"/><Relationship Id="rId13" Type="http://schemas.openxmlformats.org/officeDocument/2006/relationships/tags" Target="../tags/tag468.xml"/><Relationship Id="rId18" Type="http://schemas.openxmlformats.org/officeDocument/2006/relationships/tags" Target="../tags/tag473.xml"/><Relationship Id="rId39" Type="http://schemas.openxmlformats.org/officeDocument/2006/relationships/tags" Target="../tags/tag494.xml"/><Relationship Id="rId34" Type="http://schemas.openxmlformats.org/officeDocument/2006/relationships/tags" Target="../tags/tag489.xml"/><Relationship Id="rId50" Type="http://schemas.openxmlformats.org/officeDocument/2006/relationships/tags" Target="../tags/tag505.xml"/><Relationship Id="rId55" Type="http://schemas.openxmlformats.org/officeDocument/2006/relationships/tags" Target="../tags/tag510.xml"/><Relationship Id="rId76" Type="http://schemas.openxmlformats.org/officeDocument/2006/relationships/tags" Target="../tags/tag531.xml"/><Relationship Id="rId7" Type="http://schemas.openxmlformats.org/officeDocument/2006/relationships/tags" Target="../tags/tag462.xml"/><Relationship Id="rId71" Type="http://schemas.openxmlformats.org/officeDocument/2006/relationships/tags" Target="../tags/tag526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457.xml"/><Relationship Id="rId29" Type="http://schemas.openxmlformats.org/officeDocument/2006/relationships/tags" Target="../tags/tag484.xml"/><Relationship Id="rId24" Type="http://schemas.openxmlformats.org/officeDocument/2006/relationships/tags" Target="../tags/tag479.xml"/><Relationship Id="rId40" Type="http://schemas.openxmlformats.org/officeDocument/2006/relationships/tags" Target="../tags/tag495.xml"/><Relationship Id="rId45" Type="http://schemas.openxmlformats.org/officeDocument/2006/relationships/tags" Target="../tags/tag500.xml"/><Relationship Id="rId66" Type="http://schemas.openxmlformats.org/officeDocument/2006/relationships/tags" Target="../tags/tag521.xml"/><Relationship Id="rId87" Type="http://schemas.openxmlformats.org/officeDocument/2006/relationships/tags" Target="../tags/tag542.xml"/><Relationship Id="rId61" Type="http://schemas.openxmlformats.org/officeDocument/2006/relationships/tags" Target="../tags/tag516.xml"/><Relationship Id="rId82" Type="http://schemas.openxmlformats.org/officeDocument/2006/relationships/tags" Target="../tags/tag537.xml"/><Relationship Id="rId19" Type="http://schemas.openxmlformats.org/officeDocument/2006/relationships/tags" Target="../tags/tag4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Register of Interventions in Municipal Health Care and 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1987-2020/21</a:t>
            </a: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endCxn id="46924" idx="1"/>
          </p:cNvCxnSpPr>
          <p:nvPr/>
        </p:nvCxnSpPr>
        <p:spPr>
          <a:xfrm>
            <a:off x="2176041" y="5814334"/>
            <a:ext cx="59104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323447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1566909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Municipal health care register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1987-2020/21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2005-2020/21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2005-2020/21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2007-2020/21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2007-2020/21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stCxn id="46939" idx="3"/>
            <a:endCxn id="46924" idx="1"/>
          </p:cNvCxnSpPr>
          <p:nvPr/>
        </p:nvCxnSpPr>
        <p:spPr>
          <a:xfrm flipV="1">
            <a:off x="1662792" y="5814333"/>
            <a:ext cx="6423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91490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1566909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Municipal health care register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1987-2020/21</a:t>
            </a: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stCxn id="46939" idx="3"/>
            <a:endCxn id="46924" idx="1"/>
          </p:cNvCxnSpPr>
          <p:nvPr/>
        </p:nvCxnSpPr>
        <p:spPr>
          <a:xfrm flipV="1">
            <a:off x="1662792" y="5814333"/>
            <a:ext cx="6423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400425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1566909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Municipal health care register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1987-2020/21</a:t>
            </a: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stCxn id="46939" idx="3"/>
            <a:endCxn id="46924" idx="1"/>
          </p:cNvCxnSpPr>
          <p:nvPr/>
        </p:nvCxnSpPr>
        <p:spPr>
          <a:xfrm flipV="1">
            <a:off x="1662792" y="5814333"/>
            <a:ext cx="6423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987722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gradFill flip="none" rotWithShape="1">
            <a:gsLst>
              <a:gs pos="0">
                <a:srgbClr val="505046"/>
              </a:gs>
              <a:gs pos="100000">
                <a:srgbClr val="7F7F70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1566909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Municipal health care register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1987-2020/21</a:t>
            </a: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stCxn id="46939" idx="3"/>
            <a:endCxn id="46924" idx="1"/>
          </p:cNvCxnSpPr>
          <p:nvPr/>
        </p:nvCxnSpPr>
        <p:spPr>
          <a:xfrm flipV="1">
            <a:off x="1662792" y="5814333"/>
            <a:ext cx="6423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299686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gradFill flip="none" rotWithShape="1">
            <a:gsLst>
              <a:gs pos="0">
                <a:srgbClr val="505046"/>
              </a:gs>
              <a:gs pos="100000">
                <a:srgbClr val="7F7F70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1566909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Municipal health care register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1987-2020/21</a:t>
            </a: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2005-2020/21</a:t>
            </a: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2005-2020/21</a:t>
            </a: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2007-2020/21</a:t>
            </a: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2007-2020/21</a:t>
            </a: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stCxn id="46939" idx="3"/>
            <a:endCxn id="46924" idx="1"/>
          </p:cNvCxnSpPr>
          <p:nvPr/>
        </p:nvCxnSpPr>
        <p:spPr>
          <a:xfrm flipV="1">
            <a:off x="1662792" y="5814333"/>
            <a:ext cx="6423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8120890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LU-template 16:9">
  <a:themeElements>
    <a:clrScheme name="LU_2017-03-02">
      <a:dk1>
        <a:srgbClr val="000000"/>
      </a:dk1>
      <a:lt1>
        <a:srgbClr val="FFFFFF"/>
      </a:lt1>
      <a:dk2>
        <a:srgbClr val="2F2B28"/>
      </a:dk2>
      <a:lt2>
        <a:srgbClr val="D0CCB6"/>
      </a:lt2>
      <a:accent1>
        <a:srgbClr val="894E11"/>
      </a:accent1>
      <a:accent2>
        <a:srgbClr val="E3B6BB"/>
      </a:accent2>
      <a:accent3>
        <a:srgbClr val="ABC9D4"/>
      </a:accent3>
      <a:accent4>
        <a:srgbClr val="9EC0AA"/>
      </a:accent4>
      <a:accent5>
        <a:srgbClr val="D0CCB6"/>
      </a:accent5>
      <a:accent6>
        <a:srgbClr val="B1AA9F"/>
      </a:accent6>
      <a:hlink>
        <a:srgbClr val="00006D"/>
      </a:hlink>
      <a:folHlink>
        <a:srgbClr val="894E11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LU-template-ENG-2022-16-9-tillg" id="{1ABF92B8-4AB5-FD42-8FA8-D8CC107D75A0}" vid="{0E886F46-7A99-7346-B521-931937163E05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LU-template-ENG-2022-16-9-tillg</Template>
  <TotalTime>309</TotalTime>
  <Words>551</Words>
  <Application>Microsoft Office PowerPoint</Application>
  <PresentationFormat>Widescreen</PresentationFormat>
  <Paragraphs>282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Century Gothic</vt:lpstr>
      <vt:lpstr>Helvetica Light</vt:lpstr>
      <vt:lpstr>Systemtypsnitt normalt</vt:lpstr>
      <vt:lpstr>Times New Roman</vt:lpstr>
      <vt:lpstr>LU-template 16:9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Nick Christie</dc:creator>
  <cp:keywords/>
  <dc:description/>
  <cp:lastModifiedBy>Nick Christie</cp:lastModifiedBy>
  <cp:revision>5</cp:revision>
  <dcterms:created xsi:type="dcterms:W3CDTF">2022-08-15T06:47:39Z</dcterms:created>
  <dcterms:modified xsi:type="dcterms:W3CDTF">2022-09-16T06:17:51Z</dcterms:modified>
  <cp:category/>
</cp:coreProperties>
</file>

<file path=docProps/thumbnail.jpeg>
</file>